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80" d="100"/>
          <a:sy n="80" d="100"/>
        </p:scale>
        <p:origin x="782" y="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5458D7-E44B-4B96-B9CC-7A0524E33C3E}" type="doc">
      <dgm:prSet loTypeId="urn:microsoft.com/office/officeart/2005/8/layout/cycle1" loCatId="cycle" qsTypeId="urn:microsoft.com/office/officeart/2005/8/quickstyle/simple1" qsCatId="simple" csTypeId="urn:microsoft.com/office/officeart/2005/8/colors/accent1_2" csCatId="accent1"/>
      <dgm:spPr/>
      <dgm:t>
        <a:bodyPr/>
        <a:lstStyle/>
        <a:p>
          <a:endParaRPr lang="en-US"/>
        </a:p>
      </dgm:t>
    </dgm:pt>
    <dgm:pt modelId="{0483AA6D-2693-4BB3-9159-E5616DE2711D}">
      <dgm:prSet/>
      <dgm:spPr/>
      <dgm:t>
        <a:bodyPr/>
        <a:lstStyle/>
        <a:p>
          <a:r>
            <a:rPr lang="en-US" b="0" i="0" dirty="0">
              <a:latin typeface="+mn-lt"/>
            </a:rPr>
            <a:t>Our structured methodology for validation encompasses:</a:t>
          </a:r>
          <a:endParaRPr lang="en-US" dirty="0">
            <a:latin typeface="+mn-lt"/>
          </a:endParaRPr>
        </a:p>
      </dgm:t>
    </dgm:pt>
    <dgm:pt modelId="{74F422C8-9109-4561-9A67-DB379D42A5AE}" type="parTrans" cxnId="{FF79EB76-6727-4420-982B-2085B8B29335}">
      <dgm:prSet/>
      <dgm:spPr/>
      <dgm:t>
        <a:bodyPr/>
        <a:lstStyle/>
        <a:p>
          <a:endParaRPr lang="en-US"/>
        </a:p>
      </dgm:t>
    </dgm:pt>
    <dgm:pt modelId="{E3E0996A-22DE-41B1-9A4F-EE3EA99F5C49}" type="sibTrans" cxnId="{FF79EB76-6727-4420-982B-2085B8B29335}">
      <dgm:prSet/>
      <dgm:spPr/>
      <dgm:t>
        <a:bodyPr/>
        <a:lstStyle/>
        <a:p>
          <a:endParaRPr lang="en-US"/>
        </a:p>
      </dgm:t>
    </dgm:pt>
    <dgm:pt modelId="{AAC7622F-C0E3-44FE-8831-E925F9C1D0A7}">
      <dgm:prSet/>
      <dgm:spPr/>
      <dgm:t>
        <a:bodyPr/>
        <a:lstStyle/>
        <a:p>
          <a:r>
            <a:rPr lang="en-US" b="0" i="0" dirty="0">
              <a:latin typeface="+mn-lt"/>
            </a:rPr>
            <a:t>In-depth delineation of problem intricacies, identifying critical variables.</a:t>
          </a:r>
          <a:endParaRPr lang="en-US" dirty="0">
            <a:latin typeface="+mn-lt"/>
          </a:endParaRPr>
        </a:p>
      </dgm:t>
    </dgm:pt>
    <dgm:pt modelId="{BCEC2834-5F39-45E7-8A9D-9E4389DF08B7}" type="parTrans" cxnId="{679981FA-6F94-4655-B2BB-B2115BF8A653}">
      <dgm:prSet/>
      <dgm:spPr/>
      <dgm:t>
        <a:bodyPr/>
        <a:lstStyle/>
        <a:p>
          <a:endParaRPr lang="en-US"/>
        </a:p>
      </dgm:t>
    </dgm:pt>
    <dgm:pt modelId="{C37E4413-7162-4620-A841-096448B787F5}" type="sibTrans" cxnId="{679981FA-6F94-4655-B2BB-B2115BF8A653}">
      <dgm:prSet/>
      <dgm:spPr/>
      <dgm:t>
        <a:bodyPr/>
        <a:lstStyle/>
        <a:p>
          <a:endParaRPr lang="en-US"/>
        </a:p>
      </dgm:t>
    </dgm:pt>
    <dgm:pt modelId="{33280555-987B-4D67-A087-3BA1E32262FC}">
      <dgm:prSet/>
      <dgm:spPr/>
      <dgm:t>
        <a:bodyPr/>
        <a:lstStyle/>
        <a:p>
          <a:r>
            <a:rPr lang="en-US" b="0" i="0" dirty="0">
              <a:latin typeface="+mn-lt"/>
            </a:rPr>
            <a:t>Establishment of measurable metrics to provide a quantifiable evaluation basis.</a:t>
          </a:r>
          <a:endParaRPr lang="en-US" dirty="0">
            <a:latin typeface="+mn-lt"/>
          </a:endParaRPr>
        </a:p>
      </dgm:t>
    </dgm:pt>
    <dgm:pt modelId="{75F78CB1-1AFB-4A0D-9296-84A2AA2A6321}" type="parTrans" cxnId="{BFB647E1-19B0-423B-8B27-8950C6DC324B}">
      <dgm:prSet/>
      <dgm:spPr/>
      <dgm:t>
        <a:bodyPr/>
        <a:lstStyle/>
        <a:p>
          <a:endParaRPr lang="en-US"/>
        </a:p>
      </dgm:t>
    </dgm:pt>
    <dgm:pt modelId="{CB4AAE48-CEC6-426E-A13E-2EDEF608E291}" type="sibTrans" cxnId="{BFB647E1-19B0-423B-8B27-8950C6DC324B}">
      <dgm:prSet/>
      <dgm:spPr/>
      <dgm:t>
        <a:bodyPr/>
        <a:lstStyle/>
        <a:p>
          <a:endParaRPr lang="en-US"/>
        </a:p>
      </dgm:t>
    </dgm:pt>
    <dgm:pt modelId="{8FFF4F77-C3FF-4FEB-958E-D09FBC65C07F}">
      <dgm:prSet/>
      <dgm:spPr/>
      <dgm:t>
        <a:bodyPr/>
        <a:lstStyle/>
        <a:p>
          <a:r>
            <a:rPr lang="en-US" b="0" i="0" dirty="0">
              <a:latin typeface="+mn-lt"/>
            </a:rPr>
            <a:t>Comprehensive gathering and analysis of data to ensure exhaustive scrutiny and validation.</a:t>
          </a:r>
          <a:endParaRPr lang="en-US" dirty="0">
            <a:latin typeface="+mn-lt"/>
          </a:endParaRPr>
        </a:p>
      </dgm:t>
    </dgm:pt>
    <dgm:pt modelId="{87FAE466-7DD4-412B-8668-FAF6D99B7AD4}" type="parTrans" cxnId="{D0444006-63A6-4B71-93C9-84DE09E92FD7}">
      <dgm:prSet/>
      <dgm:spPr/>
      <dgm:t>
        <a:bodyPr/>
        <a:lstStyle/>
        <a:p>
          <a:endParaRPr lang="en-US"/>
        </a:p>
      </dgm:t>
    </dgm:pt>
    <dgm:pt modelId="{6C4742F9-D86A-4FA4-9A0E-D79CC00B69AA}" type="sibTrans" cxnId="{D0444006-63A6-4B71-93C9-84DE09E92FD7}">
      <dgm:prSet/>
      <dgm:spPr/>
      <dgm:t>
        <a:bodyPr/>
        <a:lstStyle/>
        <a:p>
          <a:endParaRPr lang="en-US"/>
        </a:p>
      </dgm:t>
    </dgm:pt>
    <dgm:pt modelId="{9B1EBF1D-9AAE-46A6-B9B9-7F8D289C654B}" type="pres">
      <dgm:prSet presAssocID="{8B5458D7-E44B-4B96-B9CC-7A0524E33C3E}" presName="cycle" presStyleCnt="0">
        <dgm:presLayoutVars>
          <dgm:dir/>
          <dgm:resizeHandles val="exact"/>
        </dgm:presLayoutVars>
      </dgm:prSet>
      <dgm:spPr/>
    </dgm:pt>
    <dgm:pt modelId="{92C84EE1-0E37-43BE-AADB-B202B2FDC71C}" type="pres">
      <dgm:prSet presAssocID="{0483AA6D-2693-4BB3-9159-E5616DE2711D}" presName="dummy" presStyleCnt="0"/>
      <dgm:spPr/>
    </dgm:pt>
    <dgm:pt modelId="{63679C14-5486-49C3-A31E-0D4D99BE7B18}" type="pres">
      <dgm:prSet presAssocID="{0483AA6D-2693-4BB3-9159-E5616DE2711D}" presName="node" presStyleLbl="revTx" presStyleIdx="0" presStyleCnt="4">
        <dgm:presLayoutVars>
          <dgm:bulletEnabled val="1"/>
        </dgm:presLayoutVars>
      </dgm:prSet>
      <dgm:spPr/>
    </dgm:pt>
    <dgm:pt modelId="{FA6A7F01-353D-4839-9FAB-6DCDD855EEA0}" type="pres">
      <dgm:prSet presAssocID="{E3E0996A-22DE-41B1-9A4F-EE3EA99F5C49}" presName="sibTrans" presStyleLbl="node1" presStyleIdx="0" presStyleCnt="4"/>
      <dgm:spPr/>
    </dgm:pt>
    <dgm:pt modelId="{23EE3E8A-E8E4-406A-8B11-21C1A5F10C1D}" type="pres">
      <dgm:prSet presAssocID="{AAC7622F-C0E3-44FE-8831-E925F9C1D0A7}" presName="dummy" presStyleCnt="0"/>
      <dgm:spPr/>
    </dgm:pt>
    <dgm:pt modelId="{8E9FEA71-92A6-4BB7-8D88-FE1CBB69FA11}" type="pres">
      <dgm:prSet presAssocID="{AAC7622F-C0E3-44FE-8831-E925F9C1D0A7}" presName="node" presStyleLbl="revTx" presStyleIdx="1" presStyleCnt="4">
        <dgm:presLayoutVars>
          <dgm:bulletEnabled val="1"/>
        </dgm:presLayoutVars>
      </dgm:prSet>
      <dgm:spPr/>
    </dgm:pt>
    <dgm:pt modelId="{9B1EBB81-7B78-4E07-BB06-49359B78C7AC}" type="pres">
      <dgm:prSet presAssocID="{C37E4413-7162-4620-A841-096448B787F5}" presName="sibTrans" presStyleLbl="node1" presStyleIdx="1" presStyleCnt="4"/>
      <dgm:spPr/>
    </dgm:pt>
    <dgm:pt modelId="{51E73CE5-AF44-4EBD-8C2D-AC5D68066EA3}" type="pres">
      <dgm:prSet presAssocID="{33280555-987B-4D67-A087-3BA1E32262FC}" presName="dummy" presStyleCnt="0"/>
      <dgm:spPr/>
    </dgm:pt>
    <dgm:pt modelId="{423F01D6-77C6-491D-8344-00235E46BB7A}" type="pres">
      <dgm:prSet presAssocID="{33280555-987B-4D67-A087-3BA1E32262FC}" presName="node" presStyleLbl="revTx" presStyleIdx="2" presStyleCnt="4">
        <dgm:presLayoutVars>
          <dgm:bulletEnabled val="1"/>
        </dgm:presLayoutVars>
      </dgm:prSet>
      <dgm:spPr/>
    </dgm:pt>
    <dgm:pt modelId="{F0472BBE-E69A-4A65-B876-D74C27A065DE}" type="pres">
      <dgm:prSet presAssocID="{CB4AAE48-CEC6-426E-A13E-2EDEF608E291}" presName="sibTrans" presStyleLbl="node1" presStyleIdx="2" presStyleCnt="4"/>
      <dgm:spPr/>
    </dgm:pt>
    <dgm:pt modelId="{174F5590-0654-4EC1-B350-EBDF874240F4}" type="pres">
      <dgm:prSet presAssocID="{8FFF4F77-C3FF-4FEB-958E-D09FBC65C07F}" presName="dummy" presStyleCnt="0"/>
      <dgm:spPr/>
    </dgm:pt>
    <dgm:pt modelId="{84DE8052-20D1-4A6E-A3F8-6BE6E7B36D07}" type="pres">
      <dgm:prSet presAssocID="{8FFF4F77-C3FF-4FEB-958E-D09FBC65C07F}" presName="node" presStyleLbl="revTx" presStyleIdx="3" presStyleCnt="4">
        <dgm:presLayoutVars>
          <dgm:bulletEnabled val="1"/>
        </dgm:presLayoutVars>
      </dgm:prSet>
      <dgm:spPr/>
    </dgm:pt>
    <dgm:pt modelId="{041BF5C8-F223-41A0-8385-F88586BFEB69}" type="pres">
      <dgm:prSet presAssocID="{6C4742F9-D86A-4FA4-9A0E-D79CC00B69AA}" presName="sibTrans" presStyleLbl="node1" presStyleIdx="3" presStyleCnt="4"/>
      <dgm:spPr/>
    </dgm:pt>
  </dgm:ptLst>
  <dgm:cxnLst>
    <dgm:cxn modelId="{D0444006-63A6-4B71-93C9-84DE09E92FD7}" srcId="{8B5458D7-E44B-4B96-B9CC-7A0524E33C3E}" destId="{8FFF4F77-C3FF-4FEB-958E-D09FBC65C07F}" srcOrd="3" destOrd="0" parTransId="{87FAE466-7DD4-412B-8668-FAF6D99B7AD4}" sibTransId="{6C4742F9-D86A-4FA4-9A0E-D79CC00B69AA}"/>
    <dgm:cxn modelId="{0154DF16-2E05-4C69-AE8C-6B373BC3700F}" type="presOf" srcId="{C37E4413-7162-4620-A841-096448B787F5}" destId="{9B1EBB81-7B78-4E07-BB06-49359B78C7AC}" srcOrd="0" destOrd="0" presId="urn:microsoft.com/office/officeart/2005/8/layout/cycle1"/>
    <dgm:cxn modelId="{AEB63317-22CC-4CC9-A503-8410182F3356}" type="presOf" srcId="{8B5458D7-E44B-4B96-B9CC-7A0524E33C3E}" destId="{9B1EBF1D-9AAE-46A6-B9B9-7F8D289C654B}" srcOrd="0" destOrd="0" presId="urn:microsoft.com/office/officeart/2005/8/layout/cycle1"/>
    <dgm:cxn modelId="{7E38EA32-CE8F-41DC-9DC4-2ACEAE2BBA48}" type="presOf" srcId="{33280555-987B-4D67-A087-3BA1E32262FC}" destId="{423F01D6-77C6-491D-8344-00235E46BB7A}" srcOrd="0" destOrd="0" presId="urn:microsoft.com/office/officeart/2005/8/layout/cycle1"/>
    <dgm:cxn modelId="{375D8E62-62FB-400C-BACC-958CF3231CE1}" type="presOf" srcId="{E3E0996A-22DE-41B1-9A4F-EE3EA99F5C49}" destId="{FA6A7F01-353D-4839-9FAB-6DCDD855EEA0}" srcOrd="0" destOrd="0" presId="urn:microsoft.com/office/officeart/2005/8/layout/cycle1"/>
    <dgm:cxn modelId="{0504894B-D0CC-4E10-A36E-35ECF2688852}" type="presOf" srcId="{8FFF4F77-C3FF-4FEB-958E-D09FBC65C07F}" destId="{84DE8052-20D1-4A6E-A3F8-6BE6E7B36D07}" srcOrd="0" destOrd="0" presId="urn:microsoft.com/office/officeart/2005/8/layout/cycle1"/>
    <dgm:cxn modelId="{0A07BE6D-2663-411F-9D2A-1C400E4DD90D}" type="presOf" srcId="{6C4742F9-D86A-4FA4-9A0E-D79CC00B69AA}" destId="{041BF5C8-F223-41A0-8385-F88586BFEB69}" srcOrd="0" destOrd="0" presId="urn:microsoft.com/office/officeart/2005/8/layout/cycle1"/>
    <dgm:cxn modelId="{96FB1D52-B99F-4E33-8752-4CCA7D60FDF5}" type="presOf" srcId="{0483AA6D-2693-4BB3-9159-E5616DE2711D}" destId="{63679C14-5486-49C3-A31E-0D4D99BE7B18}" srcOrd="0" destOrd="0" presId="urn:microsoft.com/office/officeart/2005/8/layout/cycle1"/>
    <dgm:cxn modelId="{FF79EB76-6727-4420-982B-2085B8B29335}" srcId="{8B5458D7-E44B-4B96-B9CC-7A0524E33C3E}" destId="{0483AA6D-2693-4BB3-9159-E5616DE2711D}" srcOrd="0" destOrd="0" parTransId="{74F422C8-9109-4561-9A67-DB379D42A5AE}" sibTransId="{E3E0996A-22DE-41B1-9A4F-EE3EA99F5C49}"/>
    <dgm:cxn modelId="{888C057C-67ED-4EFE-BF78-38E25A38963D}" type="presOf" srcId="{CB4AAE48-CEC6-426E-A13E-2EDEF608E291}" destId="{F0472BBE-E69A-4A65-B876-D74C27A065DE}" srcOrd="0" destOrd="0" presId="urn:microsoft.com/office/officeart/2005/8/layout/cycle1"/>
    <dgm:cxn modelId="{BFB647E1-19B0-423B-8B27-8950C6DC324B}" srcId="{8B5458D7-E44B-4B96-B9CC-7A0524E33C3E}" destId="{33280555-987B-4D67-A087-3BA1E32262FC}" srcOrd="2" destOrd="0" parTransId="{75F78CB1-1AFB-4A0D-9296-84A2AA2A6321}" sibTransId="{CB4AAE48-CEC6-426E-A13E-2EDEF608E291}"/>
    <dgm:cxn modelId="{D4EC5BE6-26FE-4DD1-87F1-F0BC674202FA}" type="presOf" srcId="{AAC7622F-C0E3-44FE-8831-E925F9C1D0A7}" destId="{8E9FEA71-92A6-4BB7-8D88-FE1CBB69FA11}" srcOrd="0" destOrd="0" presId="urn:microsoft.com/office/officeart/2005/8/layout/cycle1"/>
    <dgm:cxn modelId="{679981FA-6F94-4655-B2BB-B2115BF8A653}" srcId="{8B5458D7-E44B-4B96-B9CC-7A0524E33C3E}" destId="{AAC7622F-C0E3-44FE-8831-E925F9C1D0A7}" srcOrd="1" destOrd="0" parTransId="{BCEC2834-5F39-45E7-8A9D-9E4389DF08B7}" sibTransId="{C37E4413-7162-4620-A841-096448B787F5}"/>
    <dgm:cxn modelId="{80D7012B-09EA-4110-ADB0-7BF27B613E13}" type="presParOf" srcId="{9B1EBF1D-9AAE-46A6-B9B9-7F8D289C654B}" destId="{92C84EE1-0E37-43BE-AADB-B202B2FDC71C}" srcOrd="0" destOrd="0" presId="urn:microsoft.com/office/officeart/2005/8/layout/cycle1"/>
    <dgm:cxn modelId="{8586F044-6EAC-445D-A04D-3AD056825DBC}" type="presParOf" srcId="{9B1EBF1D-9AAE-46A6-B9B9-7F8D289C654B}" destId="{63679C14-5486-49C3-A31E-0D4D99BE7B18}" srcOrd="1" destOrd="0" presId="urn:microsoft.com/office/officeart/2005/8/layout/cycle1"/>
    <dgm:cxn modelId="{81AA85D0-D5FD-4F3E-A928-F50E6DD0949D}" type="presParOf" srcId="{9B1EBF1D-9AAE-46A6-B9B9-7F8D289C654B}" destId="{FA6A7F01-353D-4839-9FAB-6DCDD855EEA0}" srcOrd="2" destOrd="0" presId="urn:microsoft.com/office/officeart/2005/8/layout/cycle1"/>
    <dgm:cxn modelId="{B31B49A7-6632-4CC7-8289-16F9DBAA247D}" type="presParOf" srcId="{9B1EBF1D-9AAE-46A6-B9B9-7F8D289C654B}" destId="{23EE3E8A-E8E4-406A-8B11-21C1A5F10C1D}" srcOrd="3" destOrd="0" presId="urn:microsoft.com/office/officeart/2005/8/layout/cycle1"/>
    <dgm:cxn modelId="{4C0AD780-B443-458E-A415-385752EA2AF0}" type="presParOf" srcId="{9B1EBF1D-9AAE-46A6-B9B9-7F8D289C654B}" destId="{8E9FEA71-92A6-4BB7-8D88-FE1CBB69FA11}" srcOrd="4" destOrd="0" presId="urn:microsoft.com/office/officeart/2005/8/layout/cycle1"/>
    <dgm:cxn modelId="{1226B804-738E-4D3E-A3FD-3B985A610FCD}" type="presParOf" srcId="{9B1EBF1D-9AAE-46A6-B9B9-7F8D289C654B}" destId="{9B1EBB81-7B78-4E07-BB06-49359B78C7AC}" srcOrd="5" destOrd="0" presId="urn:microsoft.com/office/officeart/2005/8/layout/cycle1"/>
    <dgm:cxn modelId="{29A9E84F-F5DA-48E5-95A3-33FE07FB0CD1}" type="presParOf" srcId="{9B1EBF1D-9AAE-46A6-B9B9-7F8D289C654B}" destId="{51E73CE5-AF44-4EBD-8C2D-AC5D68066EA3}" srcOrd="6" destOrd="0" presId="urn:microsoft.com/office/officeart/2005/8/layout/cycle1"/>
    <dgm:cxn modelId="{BF239C46-47D1-4304-833D-D7F3441ECFDC}" type="presParOf" srcId="{9B1EBF1D-9AAE-46A6-B9B9-7F8D289C654B}" destId="{423F01D6-77C6-491D-8344-00235E46BB7A}" srcOrd="7" destOrd="0" presId="urn:microsoft.com/office/officeart/2005/8/layout/cycle1"/>
    <dgm:cxn modelId="{F84DB2B2-2909-4B7C-B7EB-250931EC0F70}" type="presParOf" srcId="{9B1EBF1D-9AAE-46A6-B9B9-7F8D289C654B}" destId="{F0472BBE-E69A-4A65-B876-D74C27A065DE}" srcOrd="8" destOrd="0" presId="urn:microsoft.com/office/officeart/2005/8/layout/cycle1"/>
    <dgm:cxn modelId="{2050295A-81F1-48F5-BD44-770DCC030843}" type="presParOf" srcId="{9B1EBF1D-9AAE-46A6-B9B9-7F8D289C654B}" destId="{174F5590-0654-4EC1-B350-EBDF874240F4}" srcOrd="9" destOrd="0" presId="urn:microsoft.com/office/officeart/2005/8/layout/cycle1"/>
    <dgm:cxn modelId="{87622197-8129-4F83-AE37-CC9C2F962379}" type="presParOf" srcId="{9B1EBF1D-9AAE-46A6-B9B9-7F8D289C654B}" destId="{84DE8052-20D1-4A6E-A3F8-6BE6E7B36D07}" srcOrd="10" destOrd="0" presId="urn:microsoft.com/office/officeart/2005/8/layout/cycle1"/>
    <dgm:cxn modelId="{113C818A-428F-4B1A-8443-C5DAD3033F2C}" type="presParOf" srcId="{9B1EBF1D-9AAE-46A6-B9B9-7F8D289C654B}" destId="{041BF5C8-F223-41A0-8385-F88586BFEB69}" srcOrd="11"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679C14-5486-49C3-A31E-0D4D99BE7B18}">
      <dsp:nvSpPr>
        <dsp:cNvPr id="0" name=""/>
        <dsp:cNvSpPr/>
      </dsp:nvSpPr>
      <dsp:spPr>
        <a:xfrm>
          <a:off x="3563594" y="101245"/>
          <a:ext cx="1599532" cy="1599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mn-lt"/>
            </a:rPr>
            <a:t>Our structured methodology for validation encompasses:</a:t>
          </a:r>
          <a:endParaRPr lang="en-US" sz="1600" kern="1200" dirty="0">
            <a:latin typeface="+mn-lt"/>
          </a:endParaRPr>
        </a:p>
      </dsp:txBody>
      <dsp:txXfrm>
        <a:off x="3563594" y="101245"/>
        <a:ext cx="1599532" cy="1599532"/>
      </dsp:txXfrm>
    </dsp:sp>
    <dsp:sp modelId="{FA6A7F01-353D-4839-9FAB-6DCDD855EEA0}">
      <dsp:nvSpPr>
        <dsp:cNvPr id="0" name=""/>
        <dsp:cNvSpPr/>
      </dsp:nvSpPr>
      <dsp:spPr>
        <a:xfrm>
          <a:off x="746955" y="608"/>
          <a:ext cx="4516808" cy="4516808"/>
        </a:xfrm>
        <a:prstGeom prst="circularArrow">
          <a:avLst>
            <a:gd name="adj1" fmla="val 6906"/>
            <a:gd name="adj2" fmla="val 465626"/>
            <a:gd name="adj3" fmla="val 548262"/>
            <a:gd name="adj4" fmla="val 20586112"/>
            <a:gd name="adj5" fmla="val 805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9FEA71-92A6-4BB7-8D88-FE1CBB69FA11}">
      <dsp:nvSpPr>
        <dsp:cNvPr id="0" name=""/>
        <dsp:cNvSpPr/>
      </dsp:nvSpPr>
      <dsp:spPr>
        <a:xfrm>
          <a:off x="3563594" y="2817247"/>
          <a:ext cx="1599532" cy="1599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mn-lt"/>
            </a:rPr>
            <a:t>In-depth delineation of problem intricacies, identifying critical variables.</a:t>
          </a:r>
          <a:endParaRPr lang="en-US" sz="1600" kern="1200" dirty="0">
            <a:latin typeface="+mn-lt"/>
          </a:endParaRPr>
        </a:p>
      </dsp:txBody>
      <dsp:txXfrm>
        <a:off x="3563594" y="2817247"/>
        <a:ext cx="1599532" cy="1599532"/>
      </dsp:txXfrm>
    </dsp:sp>
    <dsp:sp modelId="{9B1EBB81-7B78-4E07-BB06-49359B78C7AC}">
      <dsp:nvSpPr>
        <dsp:cNvPr id="0" name=""/>
        <dsp:cNvSpPr/>
      </dsp:nvSpPr>
      <dsp:spPr>
        <a:xfrm>
          <a:off x="746955" y="608"/>
          <a:ext cx="4516808" cy="4516808"/>
        </a:xfrm>
        <a:prstGeom prst="circularArrow">
          <a:avLst>
            <a:gd name="adj1" fmla="val 6906"/>
            <a:gd name="adj2" fmla="val 465626"/>
            <a:gd name="adj3" fmla="val 5948262"/>
            <a:gd name="adj4" fmla="val 4386112"/>
            <a:gd name="adj5" fmla="val 805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3F01D6-77C6-491D-8344-00235E46BB7A}">
      <dsp:nvSpPr>
        <dsp:cNvPr id="0" name=""/>
        <dsp:cNvSpPr/>
      </dsp:nvSpPr>
      <dsp:spPr>
        <a:xfrm>
          <a:off x="847592" y="2817247"/>
          <a:ext cx="1599532" cy="1599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mn-lt"/>
            </a:rPr>
            <a:t>Establishment of measurable metrics to provide a quantifiable evaluation basis.</a:t>
          </a:r>
          <a:endParaRPr lang="en-US" sz="1600" kern="1200" dirty="0">
            <a:latin typeface="+mn-lt"/>
          </a:endParaRPr>
        </a:p>
      </dsp:txBody>
      <dsp:txXfrm>
        <a:off x="847592" y="2817247"/>
        <a:ext cx="1599532" cy="1599532"/>
      </dsp:txXfrm>
    </dsp:sp>
    <dsp:sp modelId="{F0472BBE-E69A-4A65-B876-D74C27A065DE}">
      <dsp:nvSpPr>
        <dsp:cNvPr id="0" name=""/>
        <dsp:cNvSpPr/>
      </dsp:nvSpPr>
      <dsp:spPr>
        <a:xfrm>
          <a:off x="746955" y="608"/>
          <a:ext cx="4516808" cy="4516808"/>
        </a:xfrm>
        <a:prstGeom prst="circularArrow">
          <a:avLst>
            <a:gd name="adj1" fmla="val 6906"/>
            <a:gd name="adj2" fmla="val 465626"/>
            <a:gd name="adj3" fmla="val 11348262"/>
            <a:gd name="adj4" fmla="val 9786112"/>
            <a:gd name="adj5" fmla="val 805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DE8052-20D1-4A6E-A3F8-6BE6E7B36D07}">
      <dsp:nvSpPr>
        <dsp:cNvPr id="0" name=""/>
        <dsp:cNvSpPr/>
      </dsp:nvSpPr>
      <dsp:spPr>
        <a:xfrm>
          <a:off x="847592" y="101245"/>
          <a:ext cx="1599532" cy="1599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mn-lt"/>
            </a:rPr>
            <a:t>Comprehensive gathering and analysis of data to ensure exhaustive scrutiny and validation.</a:t>
          </a:r>
          <a:endParaRPr lang="en-US" sz="1600" kern="1200" dirty="0">
            <a:latin typeface="+mn-lt"/>
          </a:endParaRPr>
        </a:p>
      </dsp:txBody>
      <dsp:txXfrm>
        <a:off x="847592" y="101245"/>
        <a:ext cx="1599532" cy="1599532"/>
      </dsp:txXfrm>
    </dsp:sp>
    <dsp:sp modelId="{041BF5C8-F223-41A0-8385-F88586BFEB69}">
      <dsp:nvSpPr>
        <dsp:cNvPr id="0" name=""/>
        <dsp:cNvSpPr/>
      </dsp:nvSpPr>
      <dsp:spPr>
        <a:xfrm>
          <a:off x="746955" y="608"/>
          <a:ext cx="4516808" cy="4516808"/>
        </a:xfrm>
        <a:prstGeom prst="circularArrow">
          <a:avLst>
            <a:gd name="adj1" fmla="val 6906"/>
            <a:gd name="adj2" fmla="val 465626"/>
            <a:gd name="adj3" fmla="val 16748262"/>
            <a:gd name="adj4" fmla="val 15186112"/>
            <a:gd name="adj5" fmla="val 805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2A975-E383-7C77-29DA-17764B0DB6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C2F8E0A-0132-FA08-F6ED-561CA1F343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D543BDD-D5AC-2C8D-907A-919E2C0B0038}"/>
              </a:ext>
            </a:extLst>
          </p:cNvPr>
          <p:cNvSpPr>
            <a:spLocks noGrp="1"/>
          </p:cNvSpPr>
          <p:nvPr>
            <p:ph type="dt" sz="half" idx="10"/>
          </p:nvPr>
        </p:nvSpPr>
        <p:spPr/>
        <p:txBody>
          <a:bodyPr/>
          <a:lstStyle/>
          <a:p>
            <a:fld id="{C3A57BE5-1AA6-404D-8F20-B69212316B7F}" type="datetimeFigureOut">
              <a:rPr lang="en-IN" smtClean="0"/>
              <a:t>27-11-2023</a:t>
            </a:fld>
            <a:endParaRPr lang="en-IN"/>
          </a:p>
        </p:txBody>
      </p:sp>
      <p:sp>
        <p:nvSpPr>
          <p:cNvPr id="5" name="Footer Placeholder 4">
            <a:extLst>
              <a:ext uri="{FF2B5EF4-FFF2-40B4-BE49-F238E27FC236}">
                <a16:creationId xmlns:a16="http://schemas.microsoft.com/office/drawing/2014/main" id="{3E73763E-72FB-B361-F517-ADFD17D0BED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09D552D-152A-27F4-C7A9-89831650F6B0}"/>
              </a:ext>
            </a:extLst>
          </p:cNvPr>
          <p:cNvSpPr>
            <a:spLocks noGrp="1"/>
          </p:cNvSpPr>
          <p:nvPr>
            <p:ph type="sldNum" sz="quarter" idx="12"/>
          </p:nvPr>
        </p:nvSpPr>
        <p:spPr/>
        <p:txBody>
          <a:bodyPr/>
          <a:lstStyle/>
          <a:p>
            <a:fld id="{8CFFB0B1-A838-48E7-86C3-024358A57654}" type="slidenum">
              <a:rPr lang="en-IN" smtClean="0"/>
              <a:t>‹#›</a:t>
            </a:fld>
            <a:endParaRPr lang="en-IN"/>
          </a:p>
        </p:txBody>
      </p:sp>
    </p:spTree>
    <p:extLst>
      <p:ext uri="{BB962C8B-B14F-4D97-AF65-F5344CB8AC3E}">
        <p14:creationId xmlns:p14="http://schemas.microsoft.com/office/powerpoint/2010/main" val="329822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8F178-8AAC-5BBE-AE85-5D690DEF635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54FD7AF-C8F1-2F40-6271-F177216AD6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40BC916-B88C-C593-CD52-60810CFF0926}"/>
              </a:ext>
            </a:extLst>
          </p:cNvPr>
          <p:cNvSpPr>
            <a:spLocks noGrp="1"/>
          </p:cNvSpPr>
          <p:nvPr>
            <p:ph type="dt" sz="half" idx="10"/>
          </p:nvPr>
        </p:nvSpPr>
        <p:spPr/>
        <p:txBody>
          <a:bodyPr/>
          <a:lstStyle/>
          <a:p>
            <a:fld id="{C3A57BE5-1AA6-404D-8F20-B69212316B7F}" type="datetimeFigureOut">
              <a:rPr lang="en-IN" smtClean="0"/>
              <a:t>27-11-2023</a:t>
            </a:fld>
            <a:endParaRPr lang="en-IN"/>
          </a:p>
        </p:txBody>
      </p:sp>
      <p:sp>
        <p:nvSpPr>
          <p:cNvPr id="5" name="Footer Placeholder 4">
            <a:extLst>
              <a:ext uri="{FF2B5EF4-FFF2-40B4-BE49-F238E27FC236}">
                <a16:creationId xmlns:a16="http://schemas.microsoft.com/office/drawing/2014/main" id="{49A36625-5886-B7A2-9220-7C8760B62F8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49FD632-9ED5-40D6-6494-0433170314F2}"/>
              </a:ext>
            </a:extLst>
          </p:cNvPr>
          <p:cNvSpPr>
            <a:spLocks noGrp="1"/>
          </p:cNvSpPr>
          <p:nvPr>
            <p:ph type="sldNum" sz="quarter" idx="12"/>
          </p:nvPr>
        </p:nvSpPr>
        <p:spPr/>
        <p:txBody>
          <a:bodyPr/>
          <a:lstStyle/>
          <a:p>
            <a:fld id="{8CFFB0B1-A838-48E7-86C3-024358A57654}" type="slidenum">
              <a:rPr lang="en-IN" smtClean="0"/>
              <a:t>‹#›</a:t>
            </a:fld>
            <a:endParaRPr lang="en-IN"/>
          </a:p>
        </p:txBody>
      </p:sp>
    </p:spTree>
    <p:extLst>
      <p:ext uri="{BB962C8B-B14F-4D97-AF65-F5344CB8AC3E}">
        <p14:creationId xmlns:p14="http://schemas.microsoft.com/office/powerpoint/2010/main" val="2016422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435E73-46B9-8C17-C188-590788D0AE7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C4E6B97-7AF8-DAF6-7A71-26E6CEB696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2D8CFCD-9170-F0E4-5245-506EE72E26F0}"/>
              </a:ext>
            </a:extLst>
          </p:cNvPr>
          <p:cNvSpPr>
            <a:spLocks noGrp="1"/>
          </p:cNvSpPr>
          <p:nvPr>
            <p:ph type="dt" sz="half" idx="10"/>
          </p:nvPr>
        </p:nvSpPr>
        <p:spPr/>
        <p:txBody>
          <a:bodyPr/>
          <a:lstStyle/>
          <a:p>
            <a:fld id="{C3A57BE5-1AA6-404D-8F20-B69212316B7F}" type="datetimeFigureOut">
              <a:rPr lang="en-IN" smtClean="0"/>
              <a:t>27-11-2023</a:t>
            </a:fld>
            <a:endParaRPr lang="en-IN"/>
          </a:p>
        </p:txBody>
      </p:sp>
      <p:sp>
        <p:nvSpPr>
          <p:cNvPr id="5" name="Footer Placeholder 4">
            <a:extLst>
              <a:ext uri="{FF2B5EF4-FFF2-40B4-BE49-F238E27FC236}">
                <a16:creationId xmlns:a16="http://schemas.microsoft.com/office/drawing/2014/main" id="{8D293565-6A30-F5A5-164E-B788037119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C96DEA5-1596-028F-CC8D-56BB986D9CC2}"/>
              </a:ext>
            </a:extLst>
          </p:cNvPr>
          <p:cNvSpPr>
            <a:spLocks noGrp="1"/>
          </p:cNvSpPr>
          <p:nvPr>
            <p:ph type="sldNum" sz="quarter" idx="12"/>
          </p:nvPr>
        </p:nvSpPr>
        <p:spPr/>
        <p:txBody>
          <a:bodyPr/>
          <a:lstStyle/>
          <a:p>
            <a:fld id="{8CFFB0B1-A838-48E7-86C3-024358A57654}" type="slidenum">
              <a:rPr lang="en-IN" smtClean="0"/>
              <a:t>‹#›</a:t>
            </a:fld>
            <a:endParaRPr lang="en-IN"/>
          </a:p>
        </p:txBody>
      </p:sp>
    </p:spTree>
    <p:extLst>
      <p:ext uri="{BB962C8B-B14F-4D97-AF65-F5344CB8AC3E}">
        <p14:creationId xmlns:p14="http://schemas.microsoft.com/office/powerpoint/2010/main" val="2688839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AF654-BF8D-78AA-E85F-B59FD3E0F45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7B35F7E-7DED-A8CE-10A7-36A0C5D310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6830CE2-E0F6-0DFC-622F-11B3EB070ECA}"/>
              </a:ext>
            </a:extLst>
          </p:cNvPr>
          <p:cNvSpPr>
            <a:spLocks noGrp="1"/>
          </p:cNvSpPr>
          <p:nvPr>
            <p:ph type="dt" sz="half" idx="10"/>
          </p:nvPr>
        </p:nvSpPr>
        <p:spPr/>
        <p:txBody>
          <a:bodyPr/>
          <a:lstStyle/>
          <a:p>
            <a:fld id="{C3A57BE5-1AA6-404D-8F20-B69212316B7F}" type="datetimeFigureOut">
              <a:rPr lang="en-IN" smtClean="0"/>
              <a:t>27-11-2023</a:t>
            </a:fld>
            <a:endParaRPr lang="en-IN"/>
          </a:p>
        </p:txBody>
      </p:sp>
      <p:sp>
        <p:nvSpPr>
          <p:cNvPr id="5" name="Footer Placeholder 4">
            <a:extLst>
              <a:ext uri="{FF2B5EF4-FFF2-40B4-BE49-F238E27FC236}">
                <a16:creationId xmlns:a16="http://schemas.microsoft.com/office/drawing/2014/main" id="{1631FF09-64D9-C1E9-C1E2-EC7E42A0952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E143465-60D7-6ECC-D25B-A07F929CA3AC}"/>
              </a:ext>
            </a:extLst>
          </p:cNvPr>
          <p:cNvSpPr>
            <a:spLocks noGrp="1"/>
          </p:cNvSpPr>
          <p:nvPr>
            <p:ph type="sldNum" sz="quarter" idx="12"/>
          </p:nvPr>
        </p:nvSpPr>
        <p:spPr/>
        <p:txBody>
          <a:bodyPr/>
          <a:lstStyle/>
          <a:p>
            <a:fld id="{8CFFB0B1-A838-48E7-86C3-024358A57654}" type="slidenum">
              <a:rPr lang="en-IN" smtClean="0"/>
              <a:t>‹#›</a:t>
            </a:fld>
            <a:endParaRPr lang="en-IN"/>
          </a:p>
        </p:txBody>
      </p:sp>
    </p:spTree>
    <p:extLst>
      <p:ext uri="{BB962C8B-B14F-4D97-AF65-F5344CB8AC3E}">
        <p14:creationId xmlns:p14="http://schemas.microsoft.com/office/powerpoint/2010/main" val="3533614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2F8E4-40D7-DD4A-BAF9-89FD8E35AC7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A0D47F6-1C15-5C64-4D36-74D6394079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6E11D7-1672-F7A0-97BE-84E759CA8EF7}"/>
              </a:ext>
            </a:extLst>
          </p:cNvPr>
          <p:cNvSpPr>
            <a:spLocks noGrp="1"/>
          </p:cNvSpPr>
          <p:nvPr>
            <p:ph type="dt" sz="half" idx="10"/>
          </p:nvPr>
        </p:nvSpPr>
        <p:spPr/>
        <p:txBody>
          <a:bodyPr/>
          <a:lstStyle/>
          <a:p>
            <a:fld id="{C3A57BE5-1AA6-404D-8F20-B69212316B7F}" type="datetimeFigureOut">
              <a:rPr lang="en-IN" smtClean="0"/>
              <a:t>27-11-2023</a:t>
            </a:fld>
            <a:endParaRPr lang="en-IN"/>
          </a:p>
        </p:txBody>
      </p:sp>
      <p:sp>
        <p:nvSpPr>
          <p:cNvPr id="5" name="Footer Placeholder 4">
            <a:extLst>
              <a:ext uri="{FF2B5EF4-FFF2-40B4-BE49-F238E27FC236}">
                <a16:creationId xmlns:a16="http://schemas.microsoft.com/office/drawing/2014/main" id="{EE7FD906-DED5-35D8-2AEA-EF0B2B95609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162C44F-142F-999A-3062-904FF46DE5EA}"/>
              </a:ext>
            </a:extLst>
          </p:cNvPr>
          <p:cNvSpPr>
            <a:spLocks noGrp="1"/>
          </p:cNvSpPr>
          <p:nvPr>
            <p:ph type="sldNum" sz="quarter" idx="12"/>
          </p:nvPr>
        </p:nvSpPr>
        <p:spPr/>
        <p:txBody>
          <a:bodyPr/>
          <a:lstStyle/>
          <a:p>
            <a:fld id="{8CFFB0B1-A838-48E7-86C3-024358A57654}" type="slidenum">
              <a:rPr lang="en-IN" smtClean="0"/>
              <a:t>‹#›</a:t>
            </a:fld>
            <a:endParaRPr lang="en-IN"/>
          </a:p>
        </p:txBody>
      </p:sp>
    </p:spTree>
    <p:extLst>
      <p:ext uri="{BB962C8B-B14F-4D97-AF65-F5344CB8AC3E}">
        <p14:creationId xmlns:p14="http://schemas.microsoft.com/office/powerpoint/2010/main" val="1797805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005EC-D156-06B6-1314-816DB5A1E87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999B5F6-DA3B-80C9-5543-6FC6DEA2F32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8BF8D5B-C23E-7C9D-C73C-E02F37F0E9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DA24C57-A445-FB79-EEC2-6FEBEEE78DB2}"/>
              </a:ext>
            </a:extLst>
          </p:cNvPr>
          <p:cNvSpPr>
            <a:spLocks noGrp="1"/>
          </p:cNvSpPr>
          <p:nvPr>
            <p:ph type="dt" sz="half" idx="10"/>
          </p:nvPr>
        </p:nvSpPr>
        <p:spPr/>
        <p:txBody>
          <a:bodyPr/>
          <a:lstStyle/>
          <a:p>
            <a:fld id="{C3A57BE5-1AA6-404D-8F20-B69212316B7F}" type="datetimeFigureOut">
              <a:rPr lang="en-IN" smtClean="0"/>
              <a:t>27-11-2023</a:t>
            </a:fld>
            <a:endParaRPr lang="en-IN"/>
          </a:p>
        </p:txBody>
      </p:sp>
      <p:sp>
        <p:nvSpPr>
          <p:cNvPr id="6" name="Footer Placeholder 5">
            <a:extLst>
              <a:ext uri="{FF2B5EF4-FFF2-40B4-BE49-F238E27FC236}">
                <a16:creationId xmlns:a16="http://schemas.microsoft.com/office/drawing/2014/main" id="{F082AB39-858A-B8CC-6214-39E51161EDA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9683D2A-377D-6AE1-5A4D-040429501A44}"/>
              </a:ext>
            </a:extLst>
          </p:cNvPr>
          <p:cNvSpPr>
            <a:spLocks noGrp="1"/>
          </p:cNvSpPr>
          <p:nvPr>
            <p:ph type="sldNum" sz="quarter" idx="12"/>
          </p:nvPr>
        </p:nvSpPr>
        <p:spPr/>
        <p:txBody>
          <a:bodyPr/>
          <a:lstStyle/>
          <a:p>
            <a:fld id="{8CFFB0B1-A838-48E7-86C3-024358A57654}" type="slidenum">
              <a:rPr lang="en-IN" smtClean="0"/>
              <a:t>‹#›</a:t>
            </a:fld>
            <a:endParaRPr lang="en-IN"/>
          </a:p>
        </p:txBody>
      </p:sp>
    </p:spTree>
    <p:extLst>
      <p:ext uri="{BB962C8B-B14F-4D97-AF65-F5344CB8AC3E}">
        <p14:creationId xmlns:p14="http://schemas.microsoft.com/office/powerpoint/2010/main" val="3110152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B09A8-5108-DC31-4241-0581781C533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AB6DB4A-74C9-53E7-288F-9D4AF972A7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304B89-6803-58B3-3D8B-88F68DB1099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C8C2191-23A1-FEAE-EE98-EB0125E91C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E59DF28-A998-6F37-8F2B-FF952294E04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33B6417-6415-BD9A-96C8-BE751928A626}"/>
              </a:ext>
            </a:extLst>
          </p:cNvPr>
          <p:cNvSpPr>
            <a:spLocks noGrp="1"/>
          </p:cNvSpPr>
          <p:nvPr>
            <p:ph type="dt" sz="half" idx="10"/>
          </p:nvPr>
        </p:nvSpPr>
        <p:spPr/>
        <p:txBody>
          <a:bodyPr/>
          <a:lstStyle/>
          <a:p>
            <a:fld id="{C3A57BE5-1AA6-404D-8F20-B69212316B7F}" type="datetimeFigureOut">
              <a:rPr lang="en-IN" smtClean="0"/>
              <a:t>27-11-2023</a:t>
            </a:fld>
            <a:endParaRPr lang="en-IN"/>
          </a:p>
        </p:txBody>
      </p:sp>
      <p:sp>
        <p:nvSpPr>
          <p:cNvPr id="8" name="Footer Placeholder 7">
            <a:extLst>
              <a:ext uri="{FF2B5EF4-FFF2-40B4-BE49-F238E27FC236}">
                <a16:creationId xmlns:a16="http://schemas.microsoft.com/office/drawing/2014/main" id="{A87C928F-6F9F-E713-437B-0EB98A7B2BC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313D8F0-443F-D31A-2154-2E5580C534FC}"/>
              </a:ext>
            </a:extLst>
          </p:cNvPr>
          <p:cNvSpPr>
            <a:spLocks noGrp="1"/>
          </p:cNvSpPr>
          <p:nvPr>
            <p:ph type="sldNum" sz="quarter" idx="12"/>
          </p:nvPr>
        </p:nvSpPr>
        <p:spPr/>
        <p:txBody>
          <a:bodyPr/>
          <a:lstStyle/>
          <a:p>
            <a:fld id="{8CFFB0B1-A838-48E7-86C3-024358A57654}" type="slidenum">
              <a:rPr lang="en-IN" smtClean="0"/>
              <a:t>‹#›</a:t>
            </a:fld>
            <a:endParaRPr lang="en-IN"/>
          </a:p>
        </p:txBody>
      </p:sp>
    </p:spTree>
    <p:extLst>
      <p:ext uri="{BB962C8B-B14F-4D97-AF65-F5344CB8AC3E}">
        <p14:creationId xmlns:p14="http://schemas.microsoft.com/office/powerpoint/2010/main" val="1681294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A63BE-46F4-A077-F640-200F17ED1DD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C8AB9AA-545F-025B-81F3-B01540CCB793}"/>
              </a:ext>
            </a:extLst>
          </p:cNvPr>
          <p:cNvSpPr>
            <a:spLocks noGrp="1"/>
          </p:cNvSpPr>
          <p:nvPr>
            <p:ph type="dt" sz="half" idx="10"/>
          </p:nvPr>
        </p:nvSpPr>
        <p:spPr/>
        <p:txBody>
          <a:bodyPr/>
          <a:lstStyle/>
          <a:p>
            <a:fld id="{C3A57BE5-1AA6-404D-8F20-B69212316B7F}" type="datetimeFigureOut">
              <a:rPr lang="en-IN" smtClean="0"/>
              <a:t>27-11-2023</a:t>
            </a:fld>
            <a:endParaRPr lang="en-IN"/>
          </a:p>
        </p:txBody>
      </p:sp>
      <p:sp>
        <p:nvSpPr>
          <p:cNvPr id="4" name="Footer Placeholder 3">
            <a:extLst>
              <a:ext uri="{FF2B5EF4-FFF2-40B4-BE49-F238E27FC236}">
                <a16:creationId xmlns:a16="http://schemas.microsoft.com/office/drawing/2014/main" id="{B980823E-86DE-FD47-37AF-BD833BB3C33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6581CDA-F33F-21E4-2FC6-429EB304E48A}"/>
              </a:ext>
            </a:extLst>
          </p:cNvPr>
          <p:cNvSpPr>
            <a:spLocks noGrp="1"/>
          </p:cNvSpPr>
          <p:nvPr>
            <p:ph type="sldNum" sz="quarter" idx="12"/>
          </p:nvPr>
        </p:nvSpPr>
        <p:spPr/>
        <p:txBody>
          <a:bodyPr/>
          <a:lstStyle/>
          <a:p>
            <a:fld id="{8CFFB0B1-A838-48E7-86C3-024358A57654}" type="slidenum">
              <a:rPr lang="en-IN" smtClean="0"/>
              <a:t>‹#›</a:t>
            </a:fld>
            <a:endParaRPr lang="en-IN"/>
          </a:p>
        </p:txBody>
      </p:sp>
    </p:spTree>
    <p:extLst>
      <p:ext uri="{BB962C8B-B14F-4D97-AF65-F5344CB8AC3E}">
        <p14:creationId xmlns:p14="http://schemas.microsoft.com/office/powerpoint/2010/main" val="2988295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5471EF-0B02-AB3A-29AE-33B82714D185}"/>
              </a:ext>
            </a:extLst>
          </p:cNvPr>
          <p:cNvSpPr>
            <a:spLocks noGrp="1"/>
          </p:cNvSpPr>
          <p:nvPr>
            <p:ph type="dt" sz="half" idx="10"/>
          </p:nvPr>
        </p:nvSpPr>
        <p:spPr/>
        <p:txBody>
          <a:bodyPr/>
          <a:lstStyle/>
          <a:p>
            <a:fld id="{C3A57BE5-1AA6-404D-8F20-B69212316B7F}" type="datetimeFigureOut">
              <a:rPr lang="en-IN" smtClean="0"/>
              <a:t>27-11-2023</a:t>
            </a:fld>
            <a:endParaRPr lang="en-IN"/>
          </a:p>
        </p:txBody>
      </p:sp>
      <p:sp>
        <p:nvSpPr>
          <p:cNvPr id="3" name="Footer Placeholder 2">
            <a:extLst>
              <a:ext uri="{FF2B5EF4-FFF2-40B4-BE49-F238E27FC236}">
                <a16:creationId xmlns:a16="http://schemas.microsoft.com/office/drawing/2014/main" id="{5E29F034-0E21-B9FE-12A3-466C31DA5AA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75B2497-8BCC-93C6-0A8B-4388171A2956}"/>
              </a:ext>
            </a:extLst>
          </p:cNvPr>
          <p:cNvSpPr>
            <a:spLocks noGrp="1"/>
          </p:cNvSpPr>
          <p:nvPr>
            <p:ph type="sldNum" sz="quarter" idx="12"/>
          </p:nvPr>
        </p:nvSpPr>
        <p:spPr/>
        <p:txBody>
          <a:bodyPr/>
          <a:lstStyle/>
          <a:p>
            <a:fld id="{8CFFB0B1-A838-48E7-86C3-024358A57654}" type="slidenum">
              <a:rPr lang="en-IN" smtClean="0"/>
              <a:t>‹#›</a:t>
            </a:fld>
            <a:endParaRPr lang="en-IN"/>
          </a:p>
        </p:txBody>
      </p:sp>
    </p:spTree>
    <p:extLst>
      <p:ext uri="{BB962C8B-B14F-4D97-AF65-F5344CB8AC3E}">
        <p14:creationId xmlns:p14="http://schemas.microsoft.com/office/powerpoint/2010/main" val="2076822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BF436-5FE6-F2F7-E354-FD8FA4BE3B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136FFE8-7D37-CF0E-E7A6-C388ADDFC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A2B5F88-5A2F-7FC0-0E3D-463653E5C4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D4BD8C-A3D9-33ED-2B99-1D9214ECD04D}"/>
              </a:ext>
            </a:extLst>
          </p:cNvPr>
          <p:cNvSpPr>
            <a:spLocks noGrp="1"/>
          </p:cNvSpPr>
          <p:nvPr>
            <p:ph type="dt" sz="half" idx="10"/>
          </p:nvPr>
        </p:nvSpPr>
        <p:spPr/>
        <p:txBody>
          <a:bodyPr/>
          <a:lstStyle/>
          <a:p>
            <a:fld id="{C3A57BE5-1AA6-404D-8F20-B69212316B7F}" type="datetimeFigureOut">
              <a:rPr lang="en-IN" smtClean="0"/>
              <a:t>27-11-2023</a:t>
            </a:fld>
            <a:endParaRPr lang="en-IN"/>
          </a:p>
        </p:txBody>
      </p:sp>
      <p:sp>
        <p:nvSpPr>
          <p:cNvPr id="6" name="Footer Placeholder 5">
            <a:extLst>
              <a:ext uri="{FF2B5EF4-FFF2-40B4-BE49-F238E27FC236}">
                <a16:creationId xmlns:a16="http://schemas.microsoft.com/office/drawing/2014/main" id="{C247A89F-57BC-61C6-E93B-9673809D715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5F08597-AAFC-9944-16DE-37382418FB18}"/>
              </a:ext>
            </a:extLst>
          </p:cNvPr>
          <p:cNvSpPr>
            <a:spLocks noGrp="1"/>
          </p:cNvSpPr>
          <p:nvPr>
            <p:ph type="sldNum" sz="quarter" idx="12"/>
          </p:nvPr>
        </p:nvSpPr>
        <p:spPr/>
        <p:txBody>
          <a:bodyPr/>
          <a:lstStyle/>
          <a:p>
            <a:fld id="{8CFFB0B1-A838-48E7-86C3-024358A57654}" type="slidenum">
              <a:rPr lang="en-IN" smtClean="0"/>
              <a:t>‹#›</a:t>
            </a:fld>
            <a:endParaRPr lang="en-IN"/>
          </a:p>
        </p:txBody>
      </p:sp>
    </p:spTree>
    <p:extLst>
      <p:ext uri="{BB962C8B-B14F-4D97-AF65-F5344CB8AC3E}">
        <p14:creationId xmlns:p14="http://schemas.microsoft.com/office/powerpoint/2010/main" val="2002124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227A4-E517-59A1-56D2-C23FF27BEB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13F2976-6827-5259-14EF-4CA61913B4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98AA80F-CF54-1D3A-3706-41D1CAE545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BC6C56-86A5-ADFE-79FB-E2FF3E6BDC31}"/>
              </a:ext>
            </a:extLst>
          </p:cNvPr>
          <p:cNvSpPr>
            <a:spLocks noGrp="1"/>
          </p:cNvSpPr>
          <p:nvPr>
            <p:ph type="dt" sz="half" idx="10"/>
          </p:nvPr>
        </p:nvSpPr>
        <p:spPr/>
        <p:txBody>
          <a:bodyPr/>
          <a:lstStyle/>
          <a:p>
            <a:fld id="{C3A57BE5-1AA6-404D-8F20-B69212316B7F}" type="datetimeFigureOut">
              <a:rPr lang="en-IN" smtClean="0"/>
              <a:t>27-11-2023</a:t>
            </a:fld>
            <a:endParaRPr lang="en-IN"/>
          </a:p>
        </p:txBody>
      </p:sp>
      <p:sp>
        <p:nvSpPr>
          <p:cNvPr id="6" name="Footer Placeholder 5">
            <a:extLst>
              <a:ext uri="{FF2B5EF4-FFF2-40B4-BE49-F238E27FC236}">
                <a16:creationId xmlns:a16="http://schemas.microsoft.com/office/drawing/2014/main" id="{E07357FC-7601-37DD-8839-36CA7AACF55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5CB2320-62A4-B9E3-D46F-A307B7672AB6}"/>
              </a:ext>
            </a:extLst>
          </p:cNvPr>
          <p:cNvSpPr>
            <a:spLocks noGrp="1"/>
          </p:cNvSpPr>
          <p:nvPr>
            <p:ph type="sldNum" sz="quarter" idx="12"/>
          </p:nvPr>
        </p:nvSpPr>
        <p:spPr/>
        <p:txBody>
          <a:bodyPr/>
          <a:lstStyle/>
          <a:p>
            <a:fld id="{8CFFB0B1-A838-48E7-86C3-024358A57654}" type="slidenum">
              <a:rPr lang="en-IN" smtClean="0"/>
              <a:t>‹#›</a:t>
            </a:fld>
            <a:endParaRPr lang="en-IN"/>
          </a:p>
        </p:txBody>
      </p:sp>
    </p:spTree>
    <p:extLst>
      <p:ext uri="{BB962C8B-B14F-4D97-AF65-F5344CB8AC3E}">
        <p14:creationId xmlns:p14="http://schemas.microsoft.com/office/powerpoint/2010/main" val="4008605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51B97F-DE1C-619D-8DBF-54BF02ACC8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978FD90-BB61-3691-C40F-6C27274886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4ECB826-7A01-F773-CFE8-5560E3E607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A57BE5-1AA6-404D-8F20-B69212316B7F}" type="datetimeFigureOut">
              <a:rPr lang="en-IN" smtClean="0"/>
              <a:t>27-11-2023</a:t>
            </a:fld>
            <a:endParaRPr lang="en-IN"/>
          </a:p>
        </p:txBody>
      </p:sp>
      <p:sp>
        <p:nvSpPr>
          <p:cNvPr id="5" name="Footer Placeholder 4">
            <a:extLst>
              <a:ext uri="{FF2B5EF4-FFF2-40B4-BE49-F238E27FC236}">
                <a16:creationId xmlns:a16="http://schemas.microsoft.com/office/drawing/2014/main" id="{540A3FE0-4BBF-5D55-CB46-1E505433F2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5E7C529-0527-7C12-1471-2079B80C5D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FFB0B1-A838-48E7-86C3-024358A57654}" type="slidenum">
              <a:rPr lang="en-IN" smtClean="0"/>
              <a:t>‹#›</a:t>
            </a:fld>
            <a:endParaRPr lang="en-IN"/>
          </a:p>
        </p:txBody>
      </p:sp>
    </p:spTree>
    <p:extLst>
      <p:ext uri="{BB962C8B-B14F-4D97-AF65-F5344CB8AC3E}">
        <p14:creationId xmlns:p14="http://schemas.microsoft.com/office/powerpoint/2010/main" val="34939955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5.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E3E8F3-E51F-BBBB-1AF7-38279A8C1C7B}"/>
              </a:ext>
            </a:extLst>
          </p:cNvPr>
          <p:cNvSpPr>
            <a:spLocks noGrp="1"/>
          </p:cNvSpPr>
          <p:nvPr>
            <p:ph type="ctrTitle"/>
          </p:nvPr>
        </p:nvSpPr>
        <p:spPr>
          <a:xfrm>
            <a:off x="7085532" y="640080"/>
            <a:ext cx="4196932" cy="3566160"/>
          </a:xfrm>
        </p:spPr>
        <p:txBody>
          <a:bodyPr anchor="b">
            <a:normAutofit/>
          </a:bodyPr>
          <a:lstStyle/>
          <a:p>
            <a:pPr algn="l"/>
            <a:r>
              <a:rPr lang="en-US" sz="5400" b="0" i="0" dirty="0">
                <a:effectLst/>
                <a:latin typeface="+mn-lt"/>
              </a:rPr>
              <a:t>Enhancing Security in Telehealth Informatics</a:t>
            </a:r>
            <a:endParaRPr lang="en-IN" sz="5400" dirty="0">
              <a:latin typeface="+mn-lt"/>
            </a:endParaRPr>
          </a:p>
        </p:txBody>
      </p:sp>
      <p:sp>
        <p:nvSpPr>
          <p:cNvPr id="3" name="Subtitle 2">
            <a:extLst>
              <a:ext uri="{FF2B5EF4-FFF2-40B4-BE49-F238E27FC236}">
                <a16:creationId xmlns:a16="http://schemas.microsoft.com/office/drawing/2014/main" id="{5AC98FE3-DF29-7D0B-4909-D22FC74645AD}"/>
              </a:ext>
            </a:extLst>
          </p:cNvPr>
          <p:cNvSpPr>
            <a:spLocks noGrp="1"/>
          </p:cNvSpPr>
          <p:nvPr>
            <p:ph type="subTitle" idx="1"/>
          </p:nvPr>
        </p:nvSpPr>
        <p:spPr>
          <a:xfrm>
            <a:off x="7083831" y="4636008"/>
            <a:ext cx="4198634" cy="1572768"/>
          </a:xfrm>
        </p:spPr>
        <p:txBody>
          <a:bodyPr>
            <a:normAutofit/>
          </a:bodyPr>
          <a:lstStyle/>
          <a:p>
            <a:pPr algn="l"/>
            <a:r>
              <a:rPr lang="it-IT" b="0" i="0" dirty="0">
                <a:effectLst/>
              </a:rPr>
              <a:t>Amulya Rangineni</a:t>
            </a:r>
          </a:p>
        </p:txBody>
      </p:sp>
      <p:pic>
        <p:nvPicPr>
          <p:cNvPr id="43" name="Picture 42" descr="A person wearing a mask and holding a cellphone&#10;&#10;Description automatically generated">
            <a:extLst>
              <a:ext uri="{FF2B5EF4-FFF2-40B4-BE49-F238E27FC236}">
                <a16:creationId xmlns:a16="http://schemas.microsoft.com/office/drawing/2014/main" id="{AFD23711-4DCE-FE8A-E98B-9F61A57AEF38}"/>
              </a:ext>
            </a:extLst>
          </p:cNvPr>
          <p:cNvPicPr>
            <a:picLocks noChangeAspect="1"/>
          </p:cNvPicPr>
          <p:nvPr/>
        </p:nvPicPr>
        <p:blipFill rotWithShape="1">
          <a:blip r:embed="rId2">
            <a:extLst>
              <a:ext uri="{28A0092B-C50C-407E-A947-70E740481C1C}">
                <a14:useLocalDpi xmlns:a14="http://schemas.microsoft.com/office/drawing/2010/main" val="0"/>
              </a:ext>
            </a:extLst>
          </a:blip>
          <a:srcRect t="1102" r="3" b="17219"/>
          <a:stretch/>
        </p:blipFill>
        <p:spPr>
          <a:xfrm>
            <a:off x="866691" y="1216968"/>
            <a:ext cx="5416261" cy="4424065"/>
          </a:xfrm>
          <a:custGeom>
            <a:avLst/>
            <a:gdLst/>
            <a:ahLst/>
            <a:cxnLst/>
            <a:rect l="l" t="t" r="r" b="b"/>
            <a:pathLst>
              <a:path w="5531320" h="4424065">
                <a:moveTo>
                  <a:pt x="4292328" y="3931444"/>
                </a:moveTo>
                <a:cubicBezTo>
                  <a:pt x="3830135" y="4131325"/>
                  <a:pt x="3346708" y="4259111"/>
                  <a:pt x="2855653" y="4364392"/>
                </a:cubicBezTo>
                <a:lnTo>
                  <a:pt x="2855525" y="4364392"/>
                </a:lnTo>
                <a:cubicBezTo>
                  <a:pt x="3386634" y="4394018"/>
                  <a:pt x="3853531" y="4210158"/>
                  <a:pt x="4292328" y="3931444"/>
                </a:cubicBezTo>
                <a:close/>
                <a:moveTo>
                  <a:pt x="4302118" y="3923561"/>
                </a:moveTo>
                <a:lnTo>
                  <a:pt x="4301102" y="3924959"/>
                </a:lnTo>
                <a:lnTo>
                  <a:pt x="4302881" y="3924959"/>
                </a:lnTo>
                <a:close/>
                <a:moveTo>
                  <a:pt x="3885572" y="334733"/>
                </a:moveTo>
                <a:cubicBezTo>
                  <a:pt x="4046889" y="406840"/>
                  <a:pt x="4203653" y="488713"/>
                  <a:pt x="4355013" y="579880"/>
                </a:cubicBezTo>
                <a:cubicBezTo>
                  <a:pt x="4662082" y="768063"/>
                  <a:pt x="4933803" y="995790"/>
                  <a:pt x="5144619" y="1290779"/>
                </a:cubicBezTo>
                <a:cubicBezTo>
                  <a:pt x="5314365" y="1528042"/>
                  <a:pt x="5426258" y="1789591"/>
                  <a:pt x="5468598" y="2088522"/>
                </a:cubicBezTo>
                <a:cubicBezTo>
                  <a:pt x="5479330" y="2001424"/>
                  <a:pt x="5480182" y="1913385"/>
                  <a:pt x="5471141" y="1826083"/>
                </a:cubicBezTo>
                <a:cubicBezTo>
                  <a:pt x="5455337" y="1662962"/>
                  <a:pt x="5406307" y="1504799"/>
                  <a:pt x="5327080" y="1361348"/>
                </a:cubicBezTo>
                <a:cubicBezTo>
                  <a:pt x="5206160" y="1140233"/>
                  <a:pt x="5033362" y="965782"/>
                  <a:pt x="4833354" y="816507"/>
                </a:cubicBezTo>
                <a:cubicBezTo>
                  <a:pt x="4597235" y="640276"/>
                  <a:pt x="4336322" y="509438"/>
                  <a:pt x="4063457" y="400724"/>
                </a:cubicBezTo>
                <a:cubicBezTo>
                  <a:pt x="4033360" y="388607"/>
                  <a:pt x="4003060" y="376909"/>
                  <a:pt x="3972544" y="365631"/>
                </a:cubicBezTo>
                <a:cubicBezTo>
                  <a:pt x="3943680" y="354950"/>
                  <a:pt x="3914563" y="345033"/>
                  <a:pt x="3885572" y="334733"/>
                </a:cubicBezTo>
                <a:close/>
                <a:moveTo>
                  <a:pt x="3865737" y="329520"/>
                </a:moveTo>
                <a:cubicBezTo>
                  <a:pt x="3865737" y="329520"/>
                  <a:pt x="3865737" y="330410"/>
                  <a:pt x="3866500" y="330537"/>
                </a:cubicBezTo>
                <a:lnTo>
                  <a:pt x="3869806" y="330156"/>
                </a:lnTo>
                <a:close/>
                <a:moveTo>
                  <a:pt x="2219772" y="85645"/>
                </a:moveTo>
                <a:cubicBezTo>
                  <a:pt x="2206943" y="84005"/>
                  <a:pt x="2193910" y="85264"/>
                  <a:pt x="2181627" y="89333"/>
                </a:cubicBezTo>
                <a:cubicBezTo>
                  <a:pt x="1932920" y="125113"/>
                  <a:pt x="1690800" y="197118"/>
                  <a:pt x="1462972" y="303073"/>
                </a:cubicBezTo>
                <a:cubicBezTo>
                  <a:pt x="971789" y="529528"/>
                  <a:pt x="578130" y="865460"/>
                  <a:pt x="308698" y="1338461"/>
                </a:cubicBezTo>
                <a:cubicBezTo>
                  <a:pt x="180225" y="1561852"/>
                  <a:pt x="97653" y="1808638"/>
                  <a:pt x="65840" y="2064364"/>
                </a:cubicBezTo>
                <a:cubicBezTo>
                  <a:pt x="71943" y="2050505"/>
                  <a:pt x="77284" y="2036391"/>
                  <a:pt x="82115" y="2022150"/>
                </a:cubicBezTo>
                <a:cubicBezTo>
                  <a:pt x="170104" y="1763653"/>
                  <a:pt x="279580" y="1515073"/>
                  <a:pt x="423261" y="1282260"/>
                </a:cubicBezTo>
                <a:cubicBezTo>
                  <a:pt x="630770" y="945565"/>
                  <a:pt x="895371" y="664944"/>
                  <a:pt x="1231812" y="454001"/>
                </a:cubicBezTo>
                <a:cubicBezTo>
                  <a:pt x="1535193" y="263783"/>
                  <a:pt x="1866802" y="149729"/>
                  <a:pt x="2219772" y="85645"/>
                </a:cubicBezTo>
                <a:close/>
                <a:moveTo>
                  <a:pt x="2612541" y="836"/>
                </a:moveTo>
                <a:cubicBezTo>
                  <a:pt x="2715914" y="-4250"/>
                  <a:pt x="2831240" y="14695"/>
                  <a:pt x="2946311" y="35548"/>
                </a:cubicBezTo>
                <a:cubicBezTo>
                  <a:pt x="3291652" y="98106"/>
                  <a:pt x="3631144" y="182915"/>
                  <a:pt x="3961100" y="303581"/>
                </a:cubicBezTo>
                <a:cubicBezTo>
                  <a:pt x="4278341" y="419543"/>
                  <a:pt x="4581341" y="563350"/>
                  <a:pt x="4854588" y="764502"/>
                </a:cubicBezTo>
                <a:cubicBezTo>
                  <a:pt x="5067438" y="921152"/>
                  <a:pt x="5250408" y="1105521"/>
                  <a:pt x="5377813" y="1339732"/>
                </a:cubicBezTo>
                <a:cubicBezTo>
                  <a:pt x="5459812" y="1489986"/>
                  <a:pt x="5510304" y="1655396"/>
                  <a:pt x="5526198" y="1825829"/>
                </a:cubicBezTo>
                <a:cubicBezTo>
                  <a:pt x="5538277" y="1951327"/>
                  <a:pt x="5527342" y="2074917"/>
                  <a:pt x="5510558" y="2199398"/>
                </a:cubicBezTo>
                <a:cubicBezTo>
                  <a:pt x="5502967" y="2266991"/>
                  <a:pt x="5502713" y="2335195"/>
                  <a:pt x="5509796" y="2402839"/>
                </a:cubicBezTo>
                <a:cubicBezTo>
                  <a:pt x="5534208" y="2664197"/>
                  <a:pt x="5468472" y="2926051"/>
                  <a:pt x="5323520" y="3144890"/>
                </a:cubicBezTo>
                <a:cubicBezTo>
                  <a:pt x="5201340" y="3332234"/>
                  <a:pt x="5041042" y="3491719"/>
                  <a:pt x="4853062" y="3612932"/>
                </a:cubicBezTo>
                <a:cubicBezTo>
                  <a:pt x="4671110" y="3732072"/>
                  <a:pt x="4498566" y="3864563"/>
                  <a:pt x="4316359" y="3982940"/>
                </a:cubicBezTo>
                <a:cubicBezTo>
                  <a:pt x="4019717" y="4175573"/>
                  <a:pt x="3701077" y="4317347"/>
                  <a:pt x="3352557" y="4386771"/>
                </a:cubicBezTo>
                <a:cubicBezTo>
                  <a:pt x="3160954" y="4425590"/>
                  <a:pt x="2964456" y="4434173"/>
                  <a:pt x="2770207" y="4412201"/>
                </a:cubicBezTo>
                <a:cubicBezTo>
                  <a:pt x="2685525" y="4402537"/>
                  <a:pt x="2599953" y="4402410"/>
                  <a:pt x="2514889" y="4393637"/>
                </a:cubicBezTo>
                <a:cubicBezTo>
                  <a:pt x="2307137" y="4370851"/>
                  <a:pt x="2102209" y="4327277"/>
                  <a:pt x="1903167" y="4263562"/>
                </a:cubicBezTo>
                <a:cubicBezTo>
                  <a:pt x="1560623" y="4156119"/>
                  <a:pt x="1238932" y="4006972"/>
                  <a:pt x="948393" y="3794249"/>
                </a:cubicBezTo>
                <a:cubicBezTo>
                  <a:pt x="647554" y="3573897"/>
                  <a:pt x="396813" y="3308660"/>
                  <a:pt x="223634" y="2975526"/>
                </a:cubicBezTo>
                <a:cubicBezTo>
                  <a:pt x="129454" y="2796370"/>
                  <a:pt x="67150" y="2602198"/>
                  <a:pt x="39520" y="2401695"/>
                </a:cubicBezTo>
                <a:cubicBezTo>
                  <a:pt x="34510" y="2367555"/>
                  <a:pt x="26729" y="2333872"/>
                  <a:pt x="16252" y="2300991"/>
                </a:cubicBezTo>
                <a:cubicBezTo>
                  <a:pt x="-9179" y="2218598"/>
                  <a:pt x="-24" y="2135695"/>
                  <a:pt x="11801" y="2053556"/>
                </a:cubicBezTo>
                <a:cubicBezTo>
                  <a:pt x="93686" y="1480615"/>
                  <a:pt x="377868" y="1021983"/>
                  <a:pt x="812850" y="651084"/>
                </a:cubicBezTo>
                <a:cubicBezTo>
                  <a:pt x="1176755" y="340201"/>
                  <a:pt x="1598260" y="146042"/>
                  <a:pt x="2066810" y="52586"/>
                </a:cubicBezTo>
                <a:cubicBezTo>
                  <a:pt x="2154544" y="35039"/>
                  <a:pt x="2243041" y="23087"/>
                  <a:pt x="2332046" y="14441"/>
                </a:cubicBezTo>
                <a:cubicBezTo>
                  <a:pt x="2421052" y="5794"/>
                  <a:pt x="2508913" y="2107"/>
                  <a:pt x="2612541" y="836"/>
                </a:cubicBezTo>
                <a:close/>
              </a:path>
            </a:pathLst>
          </a:custGeom>
        </p:spPr>
      </p:pic>
      <p:sp>
        <p:nvSpPr>
          <p:cNvPr id="136" name="sketchy line">
            <a:extLst>
              <a:ext uri="{FF2B5EF4-FFF2-40B4-BE49-F238E27FC236}">
                <a16:creationId xmlns:a16="http://schemas.microsoft.com/office/drawing/2014/main" id="{3F9B0603-37C5-4312-AE4D-A3D0154754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85532"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E12430D-1B48-9507-0229-2B17D0253FEE}"/>
              </a:ext>
            </a:extLst>
          </p:cNvPr>
          <p:cNvSpPr txBox="1"/>
          <p:nvPr/>
        </p:nvSpPr>
        <p:spPr>
          <a:xfrm>
            <a:off x="3048778" y="3244334"/>
            <a:ext cx="6097554" cy="369332"/>
          </a:xfrm>
          <a:prstGeom prst="rect">
            <a:avLst/>
          </a:prstGeom>
          <a:noFill/>
        </p:spPr>
        <p:txBody>
          <a:bodyPr wrap="square">
            <a:spAutoFit/>
          </a:bodyPr>
          <a:lstStyle/>
          <a:p>
            <a:endParaRPr lang="en-IN" dirty="0"/>
          </a:p>
        </p:txBody>
      </p:sp>
      <p:sp>
        <p:nvSpPr>
          <p:cNvPr id="7" name="TextBox 6">
            <a:extLst>
              <a:ext uri="{FF2B5EF4-FFF2-40B4-BE49-F238E27FC236}">
                <a16:creationId xmlns:a16="http://schemas.microsoft.com/office/drawing/2014/main" id="{23681549-25B6-CCD9-F559-FA9FEF7A35FC}"/>
              </a:ext>
            </a:extLst>
          </p:cNvPr>
          <p:cNvSpPr txBox="1"/>
          <p:nvPr/>
        </p:nvSpPr>
        <p:spPr>
          <a:xfrm>
            <a:off x="3048778" y="3244334"/>
            <a:ext cx="6097554" cy="369332"/>
          </a:xfrm>
          <a:prstGeom prst="rect">
            <a:avLst/>
          </a:prstGeom>
          <a:noFill/>
        </p:spPr>
        <p:txBody>
          <a:bodyPr wrap="square">
            <a:spAutoFit/>
          </a:bodyPr>
          <a:lstStyle/>
          <a:p>
            <a:endParaRPr lang="en-IN" dirty="0"/>
          </a:p>
        </p:txBody>
      </p:sp>
      <p:sp>
        <p:nvSpPr>
          <p:cNvPr id="9" name="TextBox 8">
            <a:extLst>
              <a:ext uri="{FF2B5EF4-FFF2-40B4-BE49-F238E27FC236}">
                <a16:creationId xmlns:a16="http://schemas.microsoft.com/office/drawing/2014/main" id="{9C430193-01E1-F798-7A4A-B60161E2D0E0}"/>
              </a:ext>
            </a:extLst>
          </p:cNvPr>
          <p:cNvSpPr txBox="1"/>
          <p:nvPr/>
        </p:nvSpPr>
        <p:spPr>
          <a:xfrm>
            <a:off x="3048778" y="3244334"/>
            <a:ext cx="6097554" cy="369332"/>
          </a:xfrm>
          <a:prstGeom prst="rect">
            <a:avLst/>
          </a:prstGeom>
          <a:noFill/>
        </p:spPr>
        <p:txBody>
          <a:bodyPr wrap="square">
            <a:spAutoFit/>
          </a:bodyPr>
          <a:lstStyle/>
          <a:p>
            <a:endParaRPr lang="en-IN" dirty="0"/>
          </a:p>
        </p:txBody>
      </p:sp>
    </p:spTree>
    <p:extLst>
      <p:ext uri="{BB962C8B-B14F-4D97-AF65-F5344CB8AC3E}">
        <p14:creationId xmlns:p14="http://schemas.microsoft.com/office/powerpoint/2010/main" val="39967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317B7366-37C8-497F-8B24-C0D854C71A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4AF257-0394-7394-2E14-B08F48C73ADC}"/>
              </a:ext>
            </a:extLst>
          </p:cNvPr>
          <p:cNvSpPr>
            <a:spLocks noGrp="1"/>
          </p:cNvSpPr>
          <p:nvPr>
            <p:ph type="title"/>
          </p:nvPr>
        </p:nvSpPr>
        <p:spPr>
          <a:xfrm>
            <a:off x="847725" y="365125"/>
            <a:ext cx="10515600" cy="1325563"/>
          </a:xfrm>
        </p:spPr>
        <p:txBody>
          <a:bodyPr>
            <a:normAutofit/>
          </a:bodyPr>
          <a:lstStyle/>
          <a:p>
            <a:r>
              <a:rPr lang="en-IN" b="0" i="0" dirty="0">
                <a:effectLst/>
                <a:latin typeface="Söhne"/>
              </a:rPr>
              <a:t>Problem</a:t>
            </a:r>
            <a:endParaRPr lang="en-IN" dirty="0"/>
          </a:p>
        </p:txBody>
      </p:sp>
      <p:pic>
        <p:nvPicPr>
          <p:cNvPr id="7" name="Picture 6" descr="A person sitting at a desk with a computer&#10;&#10;Description automatically generated">
            <a:extLst>
              <a:ext uri="{FF2B5EF4-FFF2-40B4-BE49-F238E27FC236}">
                <a16:creationId xmlns:a16="http://schemas.microsoft.com/office/drawing/2014/main" id="{82FE4FBD-382E-507F-9845-390266AF9B69}"/>
              </a:ext>
            </a:extLst>
          </p:cNvPr>
          <p:cNvPicPr>
            <a:picLocks noChangeAspect="1"/>
          </p:cNvPicPr>
          <p:nvPr/>
        </p:nvPicPr>
        <p:blipFill rotWithShape="1">
          <a:blip r:embed="rId2">
            <a:extLst>
              <a:ext uri="{28A0092B-C50C-407E-A947-70E740481C1C}">
                <a14:useLocalDpi xmlns:a14="http://schemas.microsoft.com/office/drawing/2010/main" val="0"/>
              </a:ext>
            </a:extLst>
          </a:blip>
          <a:srcRect t="10157" r="2" b="10159"/>
          <a:stretch/>
        </p:blipFill>
        <p:spPr>
          <a:xfrm>
            <a:off x="1129323" y="2013626"/>
            <a:ext cx="4488714" cy="3576825"/>
          </a:xfrm>
          <a:custGeom>
            <a:avLst/>
            <a:gdLst/>
            <a:ahLst/>
            <a:cxnLst/>
            <a:rect l="l" t="t" r="r" b="b"/>
            <a:pathLst>
              <a:path w="4488714" h="3576825">
                <a:moveTo>
                  <a:pt x="713492" y="15"/>
                </a:moveTo>
                <a:cubicBezTo>
                  <a:pt x="723739" y="278"/>
                  <a:pt x="734339" y="3967"/>
                  <a:pt x="743942" y="5139"/>
                </a:cubicBezTo>
                <a:cubicBezTo>
                  <a:pt x="955929" y="31374"/>
                  <a:pt x="1167914" y="59717"/>
                  <a:pt x="1380134" y="84780"/>
                </a:cubicBezTo>
                <a:cubicBezTo>
                  <a:pt x="1578535" y="108204"/>
                  <a:pt x="1778340" y="113591"/>
                  <a:pt x="1977677" y="125771"/>
                </a:cubicBezTo>
                <a:cubicBezTo>
                  <a:pt x="2218942" y="140529"/>
                  <a:pt x="2459740" y="161377"/>
                  <a:pt x="2699600" y="194169"/>
                </a:cubicBezTo>
                <a:cubicBezTo>
                  <a:pt x="2866144" y="217126"/>
                  <a:pt x="3034328" y="233053"/>
                  <a:pt x="3203214" y="214783"/>
                </a:cubicBezTo>
                <a:cubicBezTo>
                  <a:pt x="3211646" y="213845"/>
                  <a:pt x="3221250" y="210801"/>
                  <a:pt x="3228277" y="213845"/>
                </a:cubicBezTo>
                <a:cubicBezTo>
                  <a:pt x="3310262" y="248045"/>
                  <a:pt x="3399740" y="223449"/>
                  <a:pt x="3484768" y="244999"/>
                </a:cubicBezTo>
                <a:cubicBezTo>
                  <a:pt x="3462984" y="328154"/>
                  <a:pt x="3369523" y="321361"/>
                  <a:pt x="3316820" y="378984"/>
                </a:cubicBezTo>
                <a:cubicBezTo>
                  <a:pt x="3402785" y="401939"/>
                  <a:pt x="3480084" y="425129"/>
                  <a:pt x="3558554" y="442462"/>
                </a:cubicBezTo>
                <a:cubicBezTo>
                  <a:pt x="3641709" y="460733"/>
                  <a:pt x="3712214" y="510158"/>
                  <a:pt x="3793494" y="532176"/>
                </a:cubicBezTo>
                <a:cubicBezTo>
                  <a:pt x="3810829" y="536861"/>
                  <a:pt x="3831676" y="553257"/>
                  <a:pt x="3837766" y="569186"/>
                </a:cubicBezTo>
                <a:cubicBezTo>
                  <a:pt x="3857442" y="620719"/>
                  <a:pt x="4250260" y="765244"/>
                  <a:pt x="4203881" y="811154"/>
                </a:cubicBezTo>
                <a:cubicBezTo>
                  <a:pt x="4184673" y="830128"/>
                  <a:pt x="4159844" y="843714"/>
                  <a:pt x="4133843" y="862453"/>
                </a:cubicBezTo>
                <a:cubicBezTo>
                  <a:pt x="4172962" y="897823"/>
                  <a:pt x="4216998" y="913283"/>
                  <a:pt x="4263846" y="923823"/>
                </a:cubicBezTo>
                <a:cubicBezTo>
                  <a:pt x="4277901" y="927103"/>
                  <a:pt x="4291721" y="933661"/>
                  <a:pt x="4293126" y="949590"/>
                </a:cubicBezTo>
                <a:cubicBezTo>
                  <a:pt x="4294531" y="966220"/>
                  <a:pt x="4280242" y="972778"/>
                  <a:pt x="4268297" y="980509"/>
                </a:cubicBezTo>
                <a:cubicBezTo>
                  <a:pt x="4251666" y="991283"/>
                  <a:pt x="4235503" y="1000654"/>
                  <a:pt x="4214422" y="1002059"/>
                </a:cubicBezTo>
                <a:cubicBezTo>
                  <a:pt x="4179754" y="1004167"/>
                  <a:pt x="4163124" y="1034149"/>
                  <a:pt x="4142980" y="1056636"/>
                </a:cubicBezTo>
                <a:cubicBezTo>
                  <a:pt x="4131736" y="1069286"/>
                  <a:pt x="4126114" y="1094817"/>
                  <a:pt x="4145790" y="1099268"/>
                </a:cubicBezTo>
                <a:cubicBezTo>
                  <a:pt x="4193106" y="1110043"/>
                  <a:pt x="4189358" y="1141197"/>
                  <a:pt x="4188188" y="1176567"/>
                </a:cubicBezTo>
                <a:cubicBezTo>
                  <a:pt x="4186548" y="1220370"/>
                  <a:pt x="4158673" y="1240514"/>
                  <a:pt x="4124474" y="1257380"/>
                </a:cubicBezTo>
                <a:cubicBezTo>
                  <a:pt x="4112762" y="1263235"/>
                  <a:pt x="4096132" y="1263000"/>
                  <a:pt x="4091680" y="1281271"/>
                </a:cubicBezTo>
                <a:cubicBezTo>
                  <a:pt x="4110888" y="1298606"/>
                  <a:pt x="4134312" y="1284551"/>
                  <a:pt x="4154926" y="1289469"/>
                </a:cubicBezTo>
                <a:cubicBezTo>
                  <a:pt x="4172025" y="1293452"/>
                  <a:pt x="4200368" y="1291344"/>
                  <a:pt x="4176944" y="1323200"/>
                </a:cubicBezTo>
                <a:cubicBezTo>
                  <a:pt x="4170150" y="1332335"/>
                  <a:pt x="4178114" y="1339363"/>
                  <a:pt x="4186782" y="1340066"/>
                </a:cubicBezTo>
                <a:cubicBezTo>
                  <a:pt x="4256117" y="1347327"/>
                  <a:pt x="4224260" y="1411743"/>
                  <a:pt x="4246513" y="1445708"/>
                </a:cubicBezTo>
                <a:cubicBezTo>
                  <a:pt x="4252602" y="1455076"/>
                  <a:pt x="4246044" y="1471239"/>
                  <a:pt x="4236440" y="1475221"/>
                </a:cubicBezTo>
                <a:cubicBezTo>
                  <a:pt x="4175069" y="1501456"/>
                  <a:pt x="4166637" y="1563998"/>
                  <a:pt x="4136888" y="1617873"/>
                </a:cubicBezTo>
                <a:cubicBezTo>
                  <a:pt x="4169214" y="1639188"/>
                  <a:pt x="4207863" y="1643873"/>
                  <a:pt x="4242764" y="1657693"/>
                </a:cubicBezTo>
                <a:cubicBezTo>
                  <a:pt x="4279072" y="1672216"/>
                  <a:pt x="4279072" y="1682991"/>
                  <a:pt x="4249089" y="1725153"/>
                </a:cubicBezTo>
                <a:cubicBezTo>
                  <a:pt x="4327090" y="1734290"/>
                  <a:pt x="4327090" y="1734290"/>
                  <a:pt x="4302964" y="1800579"/>
                </a:cubicBezTo>
                <a:cubicBezTo>
                  <a:pt x="4368318" y="1806669"/>
                  <a:pt x="4411417" y="1838057"/>
                  <a:pt x="4421488" y="1906689"/>
                </a:cubicBezTo>
                <a:cubicBezTo>
                  <a:pt x="4426408" y="1939951"/>
                  <a:pt x="4455922" y="1955644"/>
                  <a:pt x="4488714" y="1977897"/>
                </a:cubicBezTo>
                <a:cubicBezTo>
                  <a:pt x="4447958" y="1999448"/>
                  <a:pt x="4420318" y="2044421"/>
                  <a:pt x="4372767" y="1996870"/>
                </a:cubicBezTo>
                <a:cubicBezTo>
                  <a:pt x="4355434" y="1979537"/>
                  <a:pt x="4357072" y="2001555"/>
                  <a:pt x="4354731" y="2007880"/>
                </a:cubicBezTo>
                <a:cubicBezTo>
                  <a:pt x="4349110" y="2023339"/>
                  <a:pt x="4360820" y="2033646"/>
                  <a:pt x="4368551" y="2045357"/>
                </a:cubicBezTo>
                <a:cubicBezTo>
                  <a:pt x="4376046" y="2057070"/>
                  <a:pt x="4384948" y="2069484"/>
                  <a:pt x="4387056" y="2082603"/>
                </a:cubicBezTo>
                <a:cubicBezTo>
                  <a:pt x="4388460" y="2091738"/>
                  <a:pt x="4381668" y="2105088"/>
                  <a:pt x="4374173" y="2111882"/>
                </a:cubicBezTo>
                <a:cubicBezTo>
                  <a:pt x="4334820" y="2147720"/>
                  <a:pt x="4358244" y="2228299"/>
                  <a:pt x="4283756" y="2238606"/>
                </a:cubicBezTo>
                <a:cubicBezTo>
                  <a:pt x="4250260" y="2243289"/>
                  <a:pt x="4234098" y="2272804"/>
                  <a:pt x="4209503" y="2288966"/>
                </a:cubicBezTo>
                <a:cubicBezTo>
                  <a:pt x="4124006" y="2345418"/>
                  <a:pt x="4066851" y="2418032"/>
                  <a:pt x="4040383" y="2517817"/>
                </a:cubicBezTo>
                <a:cubicBezTo>
                  <a:pt x="4033122" y="2545457"/>
                  <a:pt x="4005246" y="2567711"/>
                  <a:pt x="3987210" y="2592071"/>
                </a:cubicBezTo>
                <a:cubicBezTo>
                  <a:pt x="3995878" y="2609873"/>
                  <a:pt x="4043193" y="2571458"/>
                  <a:pt x="4026563" y="2618305"/>
                </a:cubicBezTo>
                <a:cubicBezTo>
                  <a:pt x="4013914" y="2653442"/>
                  <a:pt x="3981588" y="2675226"/>
                  <a:pt x="3951137" y="2696074"/>
                </a:cubicBezTo>
                <a:cubicBezTo>
                  <a:pt x="3916470" y="2719731"/>
                  <a:pt x="3878055" y="2738704"/>
                  <a:pt x="3862360" y="2782506"/>
                </a:cubicBezTo>
                <a:cubicBezTo>
                  <a:pt x="3859081" y="2791877"/>
                  <a:pt x="3848540" y="2801714"/>
                  <a:pt x="3839172" y="2805463"/>
                </a:cubicBezTo>
                <a:cubicBezTo>
                  <a:pt x="3350549" y="3576343"/>
                  <a:pt x="2147734" y="3581495"/>
                  <a:pt x="2009066" y="3576107"/>
                </a:cubicBezTo>
                <a:cubicBezTo>
                  <a:pt x="1841116" y="3569315"/>
                  <a:pt x="1682302" y="3521764"/>
                  <a:pt x="1526534" y="3462502"/>
                </a:cubicBezTo>
                <a:cubicBezTo>
                  <a:pt x="1460712" y="3437439"/>
                  <a:pt x="1399577" y="3401835"/>
                  <a:pt x="1335628" y="3374195"/>
                </a:cubicBezTo>
                <a:cubicBezTo>
                  <a:pt x="1247321" y="3336013"/>
                  <a:pt x="1179158" y="3263165"/>
                  <a:pt x="1091084" y="3232479"/>
                </a:cubicBezTo>
                <a:cubicBezTo>
                  <a:pt x="1000434" y="3200857"/>
                  <a:pt x="922901" y="3143000"/>
                  <a:pt x="829673" y="3118405"/>
                </a:cubicBezTo>
                <a:cubicBezTo>
                  <a:pt x="780484" y="3105288"/>
                  <a:pt x="732933" y="3081631"/>
                  <a:pt x="740662" y="3013935"/>
                </a:cubicBezTo>
                <a:cubicBezTo>
                  <a:pt x="742771" y="2994727"/>
                  <a:pt x="729888" y="2979034"/>
                  <a:pt x="709509" y="2984656"/>
                </a:cubicBezTo>
                <a:cubicBezTo>
                  <a:pt x="670626" y="2995196"/>
                  <a:pt x="653058" y="2967321"/>
                  <a:pt x="631507" y="2946474"/>
                </a:cubicBezTo>
                <a:cubicBezTo>
                  <a:pt x="593093" y="2909465"/>
                  <a:pt x="556552" y="2870113"/>
                  <a:pt x="495415" y="2864022"/>
                </a:cubicBezTo>
                <a:cubicBezTo>
                  <a:pt x="507126" y="2834976"/>
                  <a:pt x="527037" y="2839193"/>
                  <a:pt x="545308" y="2845283"/>
                </a:cubicBezTo>
                <a:cubicBezTo>
                  <a:pt x="593327" y="2861212"/>
                  <a:pt x="640877" y="2879248"/>
                  <a:pt x="688896" y="2895176"/>
                </a:cubicBezTo>
                <a:cubicBezTo>
                  <a:pt x="720284" y="2905483"/>
                  <a:pt x="751438" y="2920006"/>
                  <a:pt x="793367" y="2908527"/>
                </a:cubicBezTo>
                <a:cubicBezTo>
                  <a:pt x="757294" y="2849968"/>
                  <a:pt x="695923" y="2839427"/>
                  <a:pt x="646265" y="2821391"/>
                </a:cubicBezTo>
                <a:cubicBezTo>
                  <a:pt x="584192" y="2798670"/>
                  <a:pt x="547651" y="2755803"/>
                  <a:pt x="503847" y="2708019"/>
                </a:cubicBezTo>
                <a:cubicBezTo>
                  <a:pt x="549524" y="2696541"/>
                  <a:pt x="577867" y="2731678"/>
                  <a:pt x="613705" y="2729803"/>
                </a:cubicBezTo>
                <a:cubicBezTo>
                  <a:pt x="615580" y="2723714"/>
                  <a:pt x="618859" y="2714813"/>
                  <a:pt x="618390" y="2714577"/>
                </a:cubicBezTo>
                <a:cubicBezTo>
                  <a:pt x="559831" y="2688343"/>
                  <a:pt x="532425" y="2639153"/>
                  <a:pt x="523289" y="2579656"/>
                </a:cubicBezTo>
                <a:cubicBezTo>
                  <a:pt x="518605" y="2548972"/>
                  <a:pt x="497289" y="2539368"/>
                  <a:pt x="476207" y="2525313"/>
                </a:cubicBezTo>
                <a:cubicBezTo>
                  <a:pt x="402656" y="2475421"/>
                  <a:pt x="324889" y="2430213"/>
                  <a:pt x="264455" y="2361581"/>
                </a:cubicBezTo>
                <a:cubicBezTo>
                  <a:pt x="334259" y="2370716"/>
                  <a:pt x="390242" y="2415455"/>
                  <a:pt x="465433" y="2434663"/>
                </a:cubicBezTo>
                <a:cubicBezTo>
                  <a:pt x="405702" y="2359238"/>
                  <a:pt x="328402" y="2321058"/>
                  <a:pt x="257897" y="2275380"/>
                </a:cubicBezTo>
                <a:cubicBezTo>
                  <a:pt x="225806" y="2254533"/>
                  <a:pt x="196059" y="2227830"/>
                  <a:pt x="157174" y="2216586"/>
                </a:cubicBezTo>
                <a:cubicBezTo>
                  <a:pt x="143354" y="2212604"/>
                  <a:pt x="120633" y="2204172"/>
                  <a:pt x="131643" y="2181919"/>
                </a:cubicBezTo>
                <a:cubicBezTo>
                  <a:pt x="141011" y="2163415"/>
                  <a:pt x="159516" y="2169035"/>
                  <a:pt x="176382" y="2174423"/>
                </a:cubicBezTo>
                <a:cubicBezTo>
                  <a:pt x="216905" y="2187776"/>
                  <a:pt x="258834" y="2188009"/>
                  <a:pt x="313646" y="2187776"/>
                </a:cubicBezTo>
                <a:cubicBezTo>
                  <a:pt x="267735" y="2126639"/>
                  <a:pt x="183643" y="2144910"/>
                  <a:pt x="144292" y="2080728"/>
                </a:cubicBezTo>
                <a:cubicBezTo>
                  <a:pt x="193481" y="2069484"/>
                  <a:pt x="231428" y="2092674"/>
                  <a:pt x="271249" y="2097124"/>
                </a:cubicBezTo>
                <a:cubicBezTo>
                  <a:pt x="307321" y="2101106"/>
                  <a:pt x="316222" y="2090332"/>
                  <a:pt x="307790" y="2054961"/>
                </a:cubicBezTo>
                <a:cubicBezTo>
                  <a:pt x="294673" y="1999915"/>
                  <a:pt x="314349" y="1971806"/>
                  <a:pt x="366818" y="1986798"/>
                </a:cubicBezTo>
                <a:cubicBezTo>
                  <a:pt x="415539" y="2000852"/>
                  <a:pt x="420692" y="1980240"/>
                  <a:pt x="407575" y="1948852"/>
                </a:cubicBezTo>
                <a:cubicBezTo>
                  <a:pt x="388836" y="1903176"/>
                  <a:pt x="410151" y="1867805"/>
                  <a:pt x="424674" y="1829390"/>
                </a:cubicBezTo>
                <a:cubicBezTo>
                  <a:pt x="446928" y="1770831"/>
                  <a:pt x="437558" y="1742253"/>
                  <a:pt x="389539" y="1698685"/>
                </a:cubicBezTo>
                <a:cubicBezTo>
                  <a:pt x="362602" y="1674323"/>
                  <a:pt x="333557" y="1653711"/>
                  <a:pt x="294438" y="1632630"/>
                </a:cubicBezTo>
                <a:cubicBezTo>
                  <a:pt x="384620" y="1621152"/>
                  <a:pt x="289988" y="1582503"/>
                  <a:pt x="321844" y="1558376"/>
                </a:cubicBezTo>
                <a:cubicBezTo>
                  <a:pt x="385557" y="1548538"/>
                  <a:pt x="437558" y="1625368"/>
                  <a:pt x="524227" y="1603350"/>
                </a:cubicBezTo>
                <a:cubicBezTo>
                  <a:pt x="417179" y="1536825"/>
                  <a:pt x="298889" y="1515041"/>
                  <a:pt x="221356" y="1426500"/>
                </a:cubicBezTo>
                <a:cubicBezTo>
                  <a:pt x="239158" y="1406355"/>
                  <a:pt x="256960" y="1425094"/>
                  <a:pt x="272186" y="1417599"/>
                </a:cubicBezTo>
                <a:cubicBezTo>
                  <a:pt x="271717" y="1412914"/>
                  <a:pt x="272889" y="1405886"/>
                  <a:pt x="270077" y="1403779"/>
                </a:cubicBezTo>
                <a:cubicBezTo>
                  <a:pt x="212221" y="1355525"/>
                  <a:pt x="211283" y="1354355"/>
                  <a:pt x="273356" y="1318749"/>
                </a:cubicBezTo>
                <a:cubicBezTo>
                  <a:pt x="295141" y="1306335"/>
                  <a:pt x="293267" y="1295325"/>
                  <a:pt x="281790" y="1279632"/>
                </a:cubicBezTo>
                <a:cubicBezTo>
                  <a:pt x="273590" y="1268622"/>
                  <a:pt x="263753" y="1258784"/>
                  <a:pt x="268438" y="1234657"/>
                </a:cubicBezTo>
                <a:cubicBezTo>
                  <a:pt x="302402" y="1265578"/>
                  <a:pt x="466603" y="1255505"/>
                  <a:pt x="495649" y="1252226"/>
                </a:cubicBezTo>
                <a:cubicBezTo>
                  <a:pt x="528208" y="1248713"/>
                  <a:pt x="560299" y="1233721"/>
                  <a:pt x="594497" y="1241919"/>
                </a:cubicBezTo>
                <a:cubicBezTo>
                  <a:pt x="621903" y="1248479"/>
                  <a:pt x="748860" y="1311957"/>
                  <a:pt x="766898" y="1239109"/>
                </a:cubicBezTo>
                <a:cubicBezTo>
                  <a:pt x="767835" y="1235595"/>
                  <a:pt x="819132" y="1243794"/>
                  <a:pt x="846773" y="1247776"/>
                </a:cubicBezTo>
                <a:cubicBezTo>
                  <a:pt x="871134" y="1251055"/>
                  <a:pt x="898540" y="1265578"/>
                  <a:pt x="914936" y="1236532"/>
                </a:cubicBezTo>
                <a:cubicBezTo>
                  <a:pt x="924540" y="1219433"/>
                  <a:pt x="884954" y="1186405"/>
                  <a:pt x="849584" y="1183594"/>
                </a:cubicBezTo>
                <a:cubicBezTo>
                  <a:pt x="818898" y="1181017"/>
                  <a:pt x="786807" y="1177269"/>
                  <a:pt x="757528" y="1184296"/>
                </a:cubicBezTo>
                <a:cubicBezTo>
                  <a:pt x="721456" y="1192730"/>
                  <a:pt x="702014" y="1179144"/>
                  <a:pt x="691941" y="1149864"/>
                </a:cubicBezTo>
                <a:cubicBezTo>
                  <a:pt x="680698" y="1117539"/>
                  <a:pt x="659147" y="1102547"/>
                  <a:pt x="629400" y="1087555"/>
                </a:cubicBezTo>
                <a:cubicBezTo>
                  <a:pt x="557253" y="1051250"/>
                  <a:pt x="487920" y="1009321"/>
                  <a:pt x="408747" y="988239"/>
                </a:cubicBezTo>
                <a:cubicBezTo>
                  <a:pt x="393052" y="984022"/>
                  <a:pt x="375719" y="978400"/>
                  <a:pt x="368458" y="950527"/>
                </a:cubicBezTo>
                <a:cubicBezTo>
                  <a:pt x="582786" y="992220"/>
                  <a:pt x="778141" y="1100908"/>
                  <a:pt x="999262" y="1094583"/>
                </a:cubicBezTo>
                <a:cubicBezTo>
                  <a:pt x="938829" y="1060149"/>
                  <a:pt x="868792" y="1058276"/>
                  <a:pt x="804376" y="1034149"/>
                </a:cubicBezTo>
                <a:cubicBezTo>
                  <a:pt x="850053" y="1016113"/>
                  <a:pt x="892918" y="1034852"/>
                  <a:pt x="936252" y="1045159"/>
                </a:cubicBezTo>
                <a:cubicBezTo>
                  <a:pt x="972559" y="1053591"/>
                  <a:pt x="1005353" y="1054997"/>
                  <a:pt x="1009335" y="1004636"/>
                </a:cubicBezTo>
                <a:cubicBezTo>
                  <a:pt x="1007929" y="1001356"/>
                  <a:pt x="1008163" y="997141"/>
                  <a:pt x="1008398" y="993158"/>
                </a:cubicBezTo>
                <a:cubicBezTo>
                  <a:pt x="996216" y="972311"/>
                  <a:pt x="977244" y="961536"/>
                  <a:pt x="954757" y="955445"/>
                </a:cubicBezTo>
                <a:cubicBezTo>
                  <a:pt x="941171" y="951697"/>
                  <a:pt x="923135" y="946075"/>
                  <a:pt x="923368" y="931085"/>
                </a:cubicBezTo>
                <a:cubicBezTo>
                  <a:pt x="924071" y="875570"/>
                  <a:pt x="880738" y="859407"/>
                  <a:pt x="837403" y="843245"/>
                </a:cubicBezTo>
                <a:cubicBezTo>
                  <a:pt x="861530" y="815605"/>
                  <a:pt x="880503" y="835983"/>
                  <a:pt x="898774" y="833876"/>
                </a:cubicBezTo>
                <a:cubicBezTo>
                  <a:pt x="910720" y="832470"/>
                  <a:pt x="921495" y="829894"/>
                  <a:pt x="921495" y="815605"/>
                </a:cubicBezTo>
                <a:cubicBezTo>
                  <a:pt x="921729" y="803658"/>
                  <a:pt x="916107" y="790072"/>
                  <a:pt x="904396" y="789839"/>
                </a:cubicBezTo>
                <a:cubicBezTo>
                  <a:pt x="831079" y="787730"/>
                  <a:pt x="790556" y="710900"/>
                  <a:pt x="714428" y="710666"/>
                </a:cubicBezTo>
                <a:cubicBezTo>
                  <a:pt x="668986" y="710666"/>
                  <a:pt x="738086" y="667332"/>
                  <a:pt x="699672" y="649295"/>
                </a:cubicBezTo>
                <a:cubicBezTo>
                  <a:pt x="691238" y="645313"/>
                  <a:pt x="721690" y="639224"/>
                  <a:pt x="735276" y="640160"/>
                </a:cubicBezTo>
                <a:cubicBezTo>
                  <a:pt x="748627" y="641097"/>
                  <a:pt x="760573" y="652574"/>
                  <a:pt x="776736" y="644376"/>
                </a:cubicBezTo>
                <a:cubicBezTo>
                  <a:pt x="785637" y="615097"/>
                  <a:pt x="762682" y="604322"/>
                  <a:pt x="743708" y="596123"/>
                </a:cubicBezTo>
                <a:cubicBezTo>
                  <a:pt x="699905" y="577150"/>
                  <a:pt x="657274" y="554195"/>
                  <a:pt x="609255" y="547401"/>
                </a:cubicBezTo>
                <a:cubicBezTo>
                  <a:pt x="592156" y="545059"/>
                  <a:pt x="633850" y="513671"/>
                  <a:pt x="642048" y="502662"/>
                </a:cubicBezTo>
                <a:cubicBezTo>
                  <a:pt x="448801" y="386949"/>
                  <a:pt x="216437" y="392804"/>
                  <a:pt x="0" y="299342"/>
                </a:cubicBezTo>
                <a:cubicBezTo>
                  <a:pt x="47785" y="281073"/>
                  <a:pt x="82921" y="294424"/>
                  <a:pt x="115480" y="297235"/>
                </a:cubicBezTo>
                <a:cubicBezTo>
                  <a:pt x="196760" y="304261"/>
                  <a:pt x="277105" y="318784"/>
                  <a:pt x="358151" y="327451"/>
                </a:cubicBezTo>
                <a:cubicBezTo>
                  <a:pt x="397971" y="331667"/>
                  <a:pt x="434981" y="347596"/>
                  <a:pt x="479486" y="322299"/>
                </a:cubicBezTo>
                <a:cubicBezTo>
                  <a:pt x="509235" y="305433"/>
                  <a:pt x="556786" y="323703"/>
                  <a:pt x="593327" y="338695"/>
                </a:cubicBezTo>
                <a:cubicBezTo>
                  <a:pt x="623543" y="351109"/>
                  <a:pt x="652355" y="354388"/>
                  <a:pt x="692410" y="338695"/>
                </a:cubicBezTo>
                <a:cubicBezTo>
                  <a:pt x="656103" y="329091"/>
                  <a:pt x="628228" y="320659"/>
                  <a:pt x="599651" y="314802"/>
                </a:cubicBezTo>
                <a:cubicBezTo>
                  <a:pt x="576930" y="310118"/>
                  <a:pt x="631040" y="291144"/>
                  <a:pt x="658679" y="293487"/>
                </a:cubicBezTo>
                <a:cubicBezTo>
                  <a:pt x="697329" y="296766"/>
                  <a:pt x="675545" y="284586"/>
                  <a:pt x="668986" y="267720"/>
                </a:cubicBezTo>
                <a:cubicBezTo>
                  <a:pt x="661959" y="249684"/>
                  <a:pt x="682806" y="244063"/>
                  <a:pt x="695923" y="247810"/>
                </a:cubicBezTo>
                <a:cubicBezTo>
                  <a:pt x="746284" y="262568"/>
                  <a:pt x="796411" y="236567"/>
                  <a:pt x="848413" y="257649"/>
                </a:cubicBezTo>
                <a:cubicBezTo>
                  <a:pt x="835295" y="205647"/>
                  <a:pt x="806952" y="182926"/>
                  <a:pt x="747690" y="175664"/>
                </a:cubicBezTo>
                <a:cubicBezTo>
                  <a:pt x="725437" y="172854"/>
                  <a:pt x="702248" y="177070"/>
                  <a:pt x="683040" y="162078"/>
                </a:cubicBezTo>
                <a:cubicBezTo>
                  <a:pt x="672030" y="153413"/>
                  <a:pt x="659616" y="143106"/>
                  <a:pt x="668283" y="127177"/>
                </a:cubicBezTo>
                <a:cubicBezTo>
                  <a:pt x="674373" y="115933"/>
                  <a:pt x="687491" y="115933"/>
                  <a:pt x="698266" y="119682"/>
                </a:cubicBezTo>
                <a:cubicBezTo>
                  <a:pt x="746519" y="136313"/>
                  <a:pt x="796880" y="142403"/>
                  <a:pt x="847241" y="148494"/>
                </a:cubicBezTo>
                <a:cubicBezTo>
                  <a:pt x="854972" y="149430"/>
                  <a:pt x="863637" y="152476"/>
                  <a:pt x="872305" y="137015"/>
                </a:cubicBezTo>
                <a:cubicBezTo>
                  <a:pt x="778141" y="111951"/>
                  <a:pt x="688662" y="76347"/>
                  <a:pt x="591921" y="62527"/>
                </a:cubicBezTo>
                <a:cubicBezTo>
                  <a:pt x="593327" y="55969"/>
                  <a:pt x="594732" y="49410"/>
                  <a:pt x="596138" y="42852"/>
                </a:cubicBezTo>
                <a:cubicBezTo>
                  <a:pt x="671796" y="52220"/>
                  <a:pt x="747456" y="61590"/>
                  <a:pt x="843025" y="73303"/>
                </a:cubicBezTo>
                <a:cubicBezTo>
                  <a:pt x="784231" y="36058"/>
                  <a:pt x="728717" y="48473"/>
                  <a:pt x="685149" y="15446"/>
                </a:cubicBezTo>
                <a:cubicBezTo>
                  <a:pt x="693347" y="2914"/>
                  <a:pt x="703244" y="-249"/>
                  <a:pt x="713492" y="15"/>
                </a:cubicBezTo>
                <a:close/>
              </a:path>
            </a:pathLst>
          </a:custGeom>
        </p:spPr>
      </p:pic>
      <p:sp>
        <p:nvSpPr>
          <p:cNvPr id="3" name="Content Placeholder 2">
            <a:extLst>
              <a:ext uri="{FF2B5EF4-FFF2-40B4-BE49-F238E27FC236}">
                <a16:creationId xmlns:a16="http://schemas.microsoft.com/office/drawing/2014/main" id="{32B994F6-7C8E-BCE4-8DA3-CD15907EB04D}"/>
              </a:ext>
            </a:extLst>
          </p:cNvPr>
          <p:cNvSpPr>
            <a:spLocks noGrp="1"/>
          </p:cNvSpPr>
          <p:nvPr>
            <p:ph idx="1"/>
          </p:nvPr>
        </p:nvSpPr>
        <p:spPr>
          <a:xfrm>
            <a:off x="5810251" y="1362076"/>
            <a:ext cx="5553074" cy="4824412"/>
          </a:xfrm>
        </p:spPr>
        <p:txBody>
          <a:bodyPr>
            <a:normAutofit/>
          </a:bodyPr>
          <a:lstStyle/>
          <a:p>
            <a:pPr marL="0" indent="0">
              <a:lnSpc>
                <a:spcPct val="100000"/>
              </a:lnSpc>
              <a:buNone/>
            </a:pPr>
            <a:r>
              <a:rPr lang="en-US" sz="2000" dirty="0"/>
              <a:t>Have you ever considered the hidden dangers in telehealth informatics? </a:t>
            </a:r>
          </a:p>
          <a:p>
            <a:pPr marL="0" indent="0">
              <a:lnSpc>
                <a:spcPct val="100000"/>
              </a:lnSpc>
              <a:buNone/>
            </a:pPr>
            <a:r>
              <a:rPr lang="en-US" sz="2000" dirty="0"/>
              <a:t>In the Telehealth field, patient information faces significant risks during transmission. Unauthorized access to records and inadequate data encryption highlight the gravity of this problem, risking patient privacy and straining regulatory compliance. These breaches not only jeopardize data security but also erode trust in healthcare relationships. Pinpointing vulnerabilities at handover points emphasizes the critical nature of the issue, urging immediate action. Aligning data security with regulations is crucial for fostering trust and safeguarding sensitive information. </a:t>
            </a:r>
            <a:endParaRPr lang="en-IN" sz="1600" dirty="0"/>
          </a:p>
        </p:txBody>
      </p:sp>
      <p:sp>
        <p:nvSpPr>
          <p:cNvPr id="5" name="TextBox 4">
            <a:extLst>
              <a:ext uri="{FF2B5EF4-FFF2-40B4-BE49-F238E27FC236}">
                <a16:creationId xmlns:a16="http://schemas.microsoft.com/office/drawing/2014/main" id="{2FD74D4A-B166-3D77-6623-B6C4E25EF4C6}"/>
              </a:ext>
            </a:extLst>
          </p:cNvPr>
          <p:cNvSpPr txBox="1"/>
          <p:nvPr/>
        </p:nvSpPr>
        <p:spPr>
          <a:xfrm>
            <a:off x="2548742" y="2352889"/>
            <a:ext cx="6097554" cy="369332"/>
          </a:xfrm>
          <a:prstGeom prst="rect">
            <a:avLst/>
          </a:prstGeom>
          <a:noFill/>
        </p:spPr>
        <p:txBody>
          <a:bodyPr wrap="square">
            <a:spAutoFit/>
          </a:bodyPr>
          <a:lstStyle/>
          <a:p>
            <a:endParaRPr lang="en-IN" dirty="0"/>
          </a:p>
        </p:txBody>
      </p:sp>
    </p:spTree>
    <p:extLst>
      <p:ext uri="{BB962C8B-B14F-4D97-AF65-F5344CB8AC3E}">
        <p14:creationId xmlns:p14="http://schemas.microsoft.com/office/powerpoint/2010/main" val="4172102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1EA7FA8-6652-4CC5-90F4-3D48CAC0C2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914C11-426C-DE00-F964-D90D25846D08}"/>
              </a:ext>
            </a:extLst>
          </p:cNvPr>
          <p:cNvSpPr>
            <a:spLocks noGrp="1"/>
          </p:cNvSpPr>
          <p:nvPr>
            <p:ph type="title"/>
          </p:nvPr>
        </p:nvSpPr>
        <p:spPr>
          <a:xfrm>
            <a:off x="838200" y="365125"/>
            <a:ext cx="10515600" cy="1325563"/>
          </a:xfrm>
        </p:spPr>
        <p:txBody>
          <a:bodyPr>
            <a:normAutofit/>
          </a:bodyPr>
          <a:lstStyle/>
          <a:p>
            <a:r>
              <a:rPr lang="en-IN" b="0" i="0" dirty="0">
                <a:effectLst/>
                <a:latin typeface="Söhne"/>
              </a:rPr>
              <a:t>Solution</a:t>
            </a:r>
            <a:endParaRPr lang="en-IN" dirty="0"/>
          </a:p>
        </p:txBody>
      </p:sp>
      <p:sp>
        <p:nvSpPr>
          <p:cNvPr id="3" name="Content Placeholder 2">
            <a:extLst>
              <a:ext uri="{FF2B5EF4-FFF2-40B4-BE49-F238E27FC236}">
                <a16:creationId xmlns:a16="http://schemas.microsoft.com/office/drawing/2014/main" id="{D1B3A915-E875-A04F-7BFA-18699758E8E7}"/>
              </a:ext>
            </a:extLst>
          </p:cNvPr>
          <p:cNvSpPr>
            <a:spLocks noGrp="1"/>
          </p:cNvSpPr>
          <p:nvPr>
            <p:ph idx="1"/>
          </p:nvPr>
        </p:nvSpPr>
        <p:spPr>
          <a:xfrm>
            <a:off x="838200" y="2055813"/>
            <a:ext cx="5269301" cy="4163337"/>
          </a:xfrm>
        </p:spPr>
        <p:txBody>
          <a:bodyPr>
            <a:noAutofit/>
          </a:bodyPr>
          <a:lstStyle/>
          <a:p>
            <a:pPr marL="0" indent="0">
              <a:buNone/>
            </a:pPr>
            <a:r>
              <a:rPr lang="en-US" sz="2000" dirty="0"/>
              <a:t>Our solution focuses on a fortified two-factor authentication and encryption system tailored for telehealth, aiming to significantly reduce data breaches. As I delved into this, what I discovered was that this solution is centered on a robust security system named two-factor authentication and encryption. This system is custom-made for telehealth to effectively minimize data breaches. We intentionally chose this because it aligns with security standards across various industries and proves adaptable in the intricate realm of healthcare.</a:t>
            </a:r>
            <a:br>
              <a:rPr lang="en-US" sz="1800" dirty="0"/>
            </a:br>
            <a:endParaRPr lang="en-IN" sz="1800" dirty="0"/>
          </a:p>
        </p:txBody>
      </p:sp>
      <p:pic>
        <p:nvPicPr>
          <p:cNvPr id="5" name="Picture 4" descr="A computer with a lock and icons&#10;&#10;Description automatically generated with medium confidence">
            <a:extLst>
              <a:ext uri="{FF2B5EF4-FFF2-40B4-BE49-F238E27FC236}">
                <a16:creationId xmlns:a16="http://schemas.microsoft.com/office/drawing/2014/main" id="{A409DF20-5D71-13AA-AB31-ACBBB262737B}"/>
              </a:ext>
            </a:extLst>
          </p:cNvPr>
          <p:cNvPicPr>
            <a:picLocks noChangeAspect="1"/>
          </p:cNvPicPr>
          <p:nvPr/>
        </p:nvPicPr>
        <p:blipFill rotWithShape="1">
          <a:blip r:embed="rId2">
            <a:extLst>
              <a:ext uri="{28A0092B-C50C-407E-A947-70E740481C1C}">
                <a14:useLocalDpi xmlns:a14="http://schemas.microsoft.com/office/drawing/2010/main" val="0"/>
              </a:ext>
            </a:extLst>
          </a:blip>
          <a:srcRect t="6377" r="2" b="13939"/>
          <a:stretch/>
        </p:blipFill>
        <p:spPr>
          <a:xfrm>
            <a:off x="6573962" y="2013626"/>
            <a:ext cx="4488714" cy="3576825"/>
          </a:xfrm>
          <a:custGeom>
            <a:avLst/>
            <a:gdLst/>
            <a:ahLst/>
            <a:cxnLst/>
            <a:rect l="l" t="t" r="r" b="b"/>
            <a:pathLst>
              <a:path w="4488714" h="3576825">
                <a:moveTo>
                  <a:pt x="713492" y="15"/>
                </a:moveTo>
                <a:cubicBezTo>
                  <a:pt x="723739" y="278"/>
                  <a:pt x="734339" y="3967"/>
                  <a:pt x="743942" y="5139"/>
                </a:cubicBezTo>
                <a:cubicBezTo>
                  <a:pt x="955929" y="31374"/>
                  <a:pt x="1167914" y="59717"/>
                  <a:pt x="1380134" y="84780"/>
                </a:cubicBezTo>
                <a:cubicBezTo>
                  <a:pt x="1578535" y="108204"/>
                  <a:pt x="1778340" y="113591"/>
                  <a:pt x="1977677" y="125771"/>
                </a:cubicBezTo>
                <a:cubicBezTo>
                  <a:pt x="2218942" y="140529"/>
                  <a:pt x="2459740" y="161377"/>
                  <a:pt x="2699600" y="194169"/>
                </a:cubicBezTo>
                <a:cubicBezTo>
                  <a:pt x="2866144" y="217126"/>
                  <a:pt x="3034328" y="233053"/>
                  <a:pt x="3203214" y="214783"/>
                </a:cubicBezTo>
                <a:cubicBezTo>
                  <a:pt x="3211646" y="213845"/>
                  <a:pt x="3221250" y="210801"/>
                  <a:pt x="3228277" y="213845"/>
                </a:cubicBezTo>
                <a:cubicBezTo>
                  <a:pt x="3310262" y="248045"/>
                  <a:pt x="3399740" y="223449"/>
                  <a:pt x="3484768" y="244999"/>
                </a:cubicBezTo>
                <a:cubicBezTo>
                  <a:pt x="3462984" y="328154"/>
                  <a:pt x="3369523" y="321361"/>
                  <a:pt x="3316820" y="378984"/>
                </a:cubicBezTo>
                <a:cubicBezTo>
                  <a:pt x="3402785" y="401939"/>
                  <a:pt x="3480084" y="425129"/>
                  <a:pt x="3558554" y="442462"/>
                </a:cubicBezTo>
                <a:cubicBezTo>
                  <a:pt x="3641709" y="460733"/>
                  <a:pt x="3712214" y="510158"/>
                  <a:pt x="3793494" y="532176"/>
                </a:cubicBezTo>
                <a:cubicBezTo>
                  <a:pt x="3810829" y="536861"/>
                  <a:pt x="3831676" y="553257"/>
                  <a:pt x="3837766" y="569186"/>
                </a:cubicBezTo>
                <a:cubicBezTo>
                  <a:pt x="3857442" y="620719"/>
                  <a:pt x="4250260" y="765244"/>
                  <a:pt x="4203881" y="811154"/>
                </a:cubicBezTo>
                <a:cubicBezTo>
                  <a:pt x="4184673" y="830128"/>
                  <a:pt x="4159844" y="843714"/>
                  <a:pt x="4133843" y="862453"/>
                </a:cubicBezTo>
                <a:cubicBezTo>
                  <a:pt x="4172962" y="897823"/>
                  <a:pt x="4216998" y="913283"/>
                  <a:pt x="4263846" y="923823"/>
                </a:cubicBezTo>
                <a:cubicBezTo>
                  <a:pt x="4277901" y="927103"/>
                  <a:pt x="4291721" y="933661"/>
                  <a:pt x="4293126" y="949590"/>
                </a:cubicBezTo>
                <a:cubicBezTo>
                  <a:pt x="4294531" y="966220"/>
                  <a:pt x="4280242" y="972778"/>
                  <a:pt x="4268297" y="980509"/>
                </a:cubicBezTo>
                <a:cubicBezTo>
                  <a:pt x="4251666" y="991283"/>
                  <a:pt x="4235503" y="1000654"/>
                  <a:pt x="4214422" y="1002059"/>
                </a:cubicBezTo>
                <a:cubicBezTo>
                  <a:pt x="4179754" y="1004167"/>
                  <a:pt x="4163124" y="1034149"/>
                  <a:pt x="4142980" y="1056636"/>
                </a:cubicBezTo>
                <a:cubicBezTo>
                  <a:pt x="4131736" y="1069286"/>
                  <a:pt x="4126114" y="1094817"/>
                  <a:pt x="4145790" y="1099268"/>
                </a:cubicBezTo>
                <a:cubicBezTo>
                  <a:pt x="4193106" y="1110043"/>
                  <a:pt x="4189358" y="1141197"/>
                  <a:pt x="4188188" y="1176567"/>
                </a:cubicBezTo>
                <a:cubicBezTo>
                  <a:pt x="4186548" y="1220370"/>
                  <a:pt x="4158673" y="1240514"/>
                  <a:pt x="4124474" y="1257380"/>
                </a:cubicBezTo>
                <a:cubicBezTo>
                  <a:pt x="4112762" y="1263235"/>
                  <a:pt x="4096132" y="1263000"/>
                  <a:pt x="4091680" y="1281271"/>
                </a:cubicBezTo>
                <a:cubicBezTo>
                  <a:pt x="4110888" y="1298606"/>
                  <a:pt x="4134312" y="1284551"/>
                  <a:pt x="4154926" y="1289469"/>
                </a:cubicBezTo>
                <a:cubicBezTo>
                  <a:pt x="4172025" y="1293452"/>
                  <a:pt x="4200368" y="1291344"/>
                  <a:pt x="4176944" y="1323200"/>
                </a:cubicBezTo>
                <a:cubicBezTo>
                  <a:pt x="4170150" y="1332335"/>
                  <a:pt x="4178114" y="1339363"/>
                  <a:pt x="4186782" y="1340066"/>
                </a:cubicBezTo>
                <a:cubicBezTo>
                  <a:pt x="4256117" y="1347327"/>
                  <a:pt x="4224260" y="1411743"/>
                  <a:pt x="4246513" y="1445708"/>
                </a:cubicBezTo>
                <a:cubicBezTo>
                  <a:pt x="4252602" y="1455076"/>
                  <a:pt x="4246044" y="1471239"/>
                  <a:pt x="4236440" y="1475221"/>
                </a:cubicBezTo>
                <a:cubicBezTo>
                  <a:pt x="4175069" y="1501456"/>
                  <a:pt x="4166637" y="1563998"/>
                  <a:pt x="4136888" y="1617873"/>
                </a:cubicBezTo>
                <a:cubicBezTo>
                  <a:pt x="4169214" y="1639188"/>
                  <a:pt x="4207863" y="1643873"/>
                  <a:pt x="4242764" y="1657693"/>
                </a:cubicBezTo>
                <a:cubicBezTo>
                  <a:pt x="4279072" y="1672216"/>
                  <a:pt x="4279072" y="1682991"/>
                  <a:pt x="4249089" y="1725153"/>
                </a:cubicBezTo>
                <a:cubicBezTo>
                  <a:pt x="4327090" y="1734290"/>
                  <a:pt x="4327090" y="1734290"/>
                  <a:pt x="4302964" y="1800579"/>
                </a:cubicBezTo>
                <a:cubicBezTo>
                  <a:pt x="4368318" y="1806669"/>
                  <a:pt x="4411417" y="1838057"/>
                  <a:pt x="4421488" y="1906689"/>
                </a:cubicBezTo>
                <a:cubicBezTo>
                  <a:pt x="4426408" y="1939951"/>
                  <a:pt x="4455922" y="1955644"/>
                  <a:pt x="4488714" y="1977897"/>
                </a:cubicBezTo>
                <a:cubicBezTo>
                  <a:pt x="4447958" y="1999448"/>
                  <a:pt x="4420318" y="2044421"/>
                  <a:pt x="4372767" y="1996870"/>
                </a:cubicBezTo>
                <a:cubicBezTo>
                  <a:pt x="4355434" y="1979537"/>
                  <a:pt x="4357072" y="2001555"/>
                  <a:pt x="4354731" y="2007880"/>
                </a:cubicBezTo>
                <a:cubicBezTo>
                  <a:pt x="4349110" y="2023339"/>
                  <a:pt x="4360820" y="2033646"/>
                  <a:pt x="4368551" y="2045357"/>
                </a:cubicBezTo>
                <a:cubicBezTo>
                  <a:pt x="4376046" y="2057070"/>
                  <a:pt x="4384948" y="2069484"/>
                  <a:pt x="4387056" y="2082603"/>
                </a:cubicBezTo>
                <a:cubicBezTo>
                  <a:pt x="4388460" y="2091738"/>
                  <a:pt x="4381668" y="2105088"/>
                  <a:pt x="4374173" y="2111882"/>
                </a:cubicBezTo>
                <a:cubicBezTo>
                  <a:pt x="4334820" y="2147720"/>
                  <a:pt x="4358244" y="2228299"/>
                  <a:pt x="4283756" y="2238606"/>
                </a:cubicBezTo>
                <a:cubicBezTo>
                  <a:pt x="4250260" y="2243289"/>
                  <a:pt x="4234098" y="2272804"/>
                  <a:pt x="4209503" y="2288966"/>
                </a:cubicBezTo>
                <a:cubicBezTo>
                  <a:pt x="4124006" y="2345418"/>
                  <a:pt x="4066851" y="2418032"/>
                  <a:pt x="4040383" y="2517817"/>
                </a:cubicBezTo>
                <a:cubicBezTo>
                  <a:pt x="4033122" y="2545457"/>
                  <a:pt x="4005246" y="2567711"/>
                  <a:pt x="3987210" y="2592071"/>
                </a:cubicBezTo>
                <a:cubicBezTo>
                  <a:pt x="3995878" y="2609873"/>
                  <a:pt x="4043193" y="2571458"/>
                  <a:pt x="4026563" y="2618305"/>
                </a:cubicBezTo>
                <a:cubicBezTo>
                  <a:pt x="4013914" y="2653442"/>
                  <a:pt x="3981588" y="2675226"/>
                  <a:pt x="3951137" y="2696074"/>
                </a:cubicBezTo>
                <a:cubicBezTo>
                  <a:pt x="3916470" y="2719731"/>
                  <a:pt x="3878055" y="2738704"/>
                  <a:pt x="3862360" y="2782506"/>
                </a:cubicBezTo>
                <a:cubicBezTo>
                  <a:pt x="3859081" y="2791877"/>
                  <a:pt x="3848540" y="2801714"/>
                  <a:pt x="3839172" y="2805463"/>
                </a:cubicBezTo>
                <a:cubicBezTo>
                  <a:pt x="3350549" y="3576343"/>
                  <a:pt x="2147734" y="3581495"/>
                  <a:pt x="2009066" y="3576107"/>
                </a:cubicBezTo>
                <a:cubicBezTo>
                  <a:pt x="1841116" y="3569315"/>
                  <a:pt x="1682302" y="3521764"/>
                  <a:pt x="1526534" y="3462502"/>
                </a:cubicBezTo>
                <a:cubicBezTo>
                  <a:pt x="1460712" y="3437439"/>
                  <a:pt x="1399577" y="3401835"/>
                  <a:pt x="1335628" y="3374195"/>
                </a:cubicBezTo>
                <a:cubicBezTo>
                  <a:pt x="1247321" y="3336013"/>
                  <a:pt x="1179158" y="3263165"/>
                  <a:pt x="1091084" y="3232479"/>
                </a:cubicBezTo>
                <a:cubicBezTo>
                  <a:pt x="1000434" y="3200857"/>
                  <a:pt x="922901" y="3143000"/>
                  <a:pt x="829673" y="3118405"/>
                </a:cubicBezTo>
                <a:cubicBezTo>
                  <a:pt x="780484" y="3105288"/>
                  <a:pt x="732933" y="3081631"/>
                  <a:pt x="740662" y="3013935"/>
                </a:cubicBezTo>
                <a:cubicBezTo>
                  <a:pt x="742771" y="2994727"/>
                  <a:pt x="729888" y="2979034"/>
                  <a:pt x="709509" y="2984656"/>
                </a:cubicBezTo>
                <a:cubicBezTo>
                  <a:pt x="670626" y="2995196"/>
                  <a:pt x="653058" y="2967321"/>
                  <a:pt x="631507" y="2946474"/>
                </a:cubicBezTo>
                <a:cubicBezTo>
                  <a:pt x="593093" y="2909465"/>
                  <a:pt x="556552" y="2870113"/>
                  <a:pt x="495415" y="2864022"/>
                </a:cubicBezTo>
                <a:cubicBezTo>
                  <a:pt x="507126" y="2834976"/>
                  <a:pt x="527037" y="2839193"/>
                  <a:pt x="545308" y="2845283"/>
                </a:cubicBezTo>
                <a:cubicBezTo>
                  <a:pt x="593327" y="2861212"/>
                  <a:pt x="640877" y="2879248"/>
                  <a:pt x="688896" y="2895176"/>
                </a:cubicBezTo>
                <a:cubicBezTo>
                  <a:pt x="720284" y="2905483"/>
                  <a:pt x="751438" y="2920006"/>
                  <a:pt x="793367" y="2908527"/>
                </a:cubicBezTo>
                <a:cubicBezTo>
                  <a:pt x="757294" y="2849968"/>
                  <a:pt x="695923" y="2839427"/>
                  <a:pt x="646265" y="2821391"/>
                </a:cubicBezTo>
                <a:cubicBezTo>
                  <a:pt x="584192" y="2798670"/>
                  <a:pt x="547651" y="2755803"/>
                  <a:pt x="503847" y="2708019"/>
                </a:cubicBezTo>
                <a:cubicBezTo>
                  <a:pt x="549524" y="2696541"/>
                  <a:pt x="577867" y="2731678"/>
                  <a:pt x="613705" y="2729803"/>
                </a:cubicBezTo>
                <a:cubicBezTo>
                  <a:pt x="615580" y="2723714"/>
                  <a:pt x="618859" y="2714813"/>
                  <a:pt x="618390" y="2714577"/>
                </a:cubicBezTo>
                <a:cubicBezTo>
                  <a:pt x="559831" y="2688343"/>
                  <a:pt x="532425" y="2639153"/>
                  <a:pt x="523289" y="2579656"/>
                </a:cubicBezTo>
                <a:cubicBezTo>
                  <a:pt x="518605" y="2548972"/>
                  <a:pt x="497289" y="2539368"/>
                  <a:pt x="476207" y="2525313"/>
                </a:cubicBezTo>
                <a:cubicBezTo>
                  <a:pt x="402656" y="2475421"/>
                  <a:pt x="324889" y="2430213"/>
                  <a:pt x="264455" y="2361581"/>
                </a:cubicBezTo>
                <a:cubicBezTo>
                  <a:pt x="334259" y="2370716"/>
                  <a:pt x="390242" y="2415455"/>
                  <a:pt x="465433" y="2434663"/>
                </a:cubicBezTo>
                <a:cubicBezTo>
                  <a:pt x="405702" y="2359238"/>
                  <a:pt x="328402" y="2321058"/>
                  <a:pt x="257897" y="2275380"/>
                </a:cubicBezTo>
                <a:cubicBezTo>
                  <a:pt x="225806" y="2254533"/>
                  <a:pt x="196059" y="2227830"/>
                  <a:pt x="157174" y="2216586"/>
                </a:cubicBezTo>
                <a:cubicBezTo>
                  <a:pt x="143354" y="2212604"/>
                  <a:pt x="120633" y="2204172"/>
                  <a:pt x="131643" y="2181919"/>
                </a:cubicBezTo>
                <a:cubicBezTo>
                  <a:pt x="141011" y="2163415"/>
                  <a:pt x="159516" y="2169035"/>
                  <a:pt x="176382" y="2174423"/>
                </a:cubicBezTo>
                <a:cubicBezTo>
                  <a:pt x="216905" y="2187776"/>
                  <a:pt x="258834" y="2188009"/>
                  <a:pt x="313646" y="2187776"/>
                </a:cubicBezTo>
                <a:cubicBezTo>
                  <a:pt x="267735" y="2126639"/>
                  <a:pt x="183643" y="2144910"/>
                  <a:pt x="144292" y="2080728"/>
                </a:cubicBezTo>
                <a:cubicBezTo>
                  <a:pt x="193481" y="2069484"/>
                  <a:pt x="231428" y="2092674"/>
                  <a:pt x="271249" y="2097124"/>
                </a:cubicBezTo>
                <a:cubicBezTo>
                  <a:pt x="307321" y="2101106"/>
                  <a:pt x="316222" y="2090332"/>
                  <a:pt x="307790" y="2054961"/>
                </a:cubicBezTo>
                <a:cubicBezTo>
                  <a:pt x="294673" y="1999915"/>
                  <a:pt x="314349" y="1971806"/>
                  <a:pt x="366818" y="1986798"/>
                </a:cubicBezTo>
                <a:cubicBezTo>
                  <a:pt x="415539" y="2000852"/>
                  <a:pt x="420692" y="1980240"/>
                  <a:pt x="407575" y="1948852"/>
                </a:cubicBezTo>
                <a:cubicBezTo>
                  <a:pt x="388836" y="1903176"/>
                  <a:pt x="410151" y="1867805"/>
                  <a:pt x="424674" y="1829390"/>
                </a:cubicBezTo>
                <a:cubicBezTo>
                  <a:pt x="446928" y="1770831"/>
                  <a:pt x="437558" y="1742253"/>
                  <a:pt x="389539" y="1698685"/>
                </a:cubicBezTo>
                <a:cubicBezTo>
                  <a:pt x="362602" y="1674323"/>
                  <a:pt x="333557" y="1653711"/>
                  <a:pt x="294438" y="1632630"/>
                </a:cubicBezTo>
                <a:cubicBezTo>
                  <a:pt x="384620" y="1621152"/>
                  <a:pt x="289988" y="1582503"/>
                  <a:pt x="321844" y="1558376"/>
                </a:cubicBezTo>
                <a:cubicBezTo>
                  <a:pt x="385557" y="1548538"/>
                  <a:pt x="437558" y="1625368"/>
                  <a:pt x="524227" y="1603350"/>
                </a:cubicBezTo>
                <a:cubicBezTo>
                  <a:pt x="417179" y="1536825"/>
                  <a:pt x="298889" y="1515041"/>
                  <a:pt x="221356" y="1426500"/>
                </a:cubicBezTo>
                <a:cubicBezTo>
                  <a:pt x="239158" y="1406355"/>
                  <a:pt x="256960" y="1425094"/>
                  <a:pt x="272186" y="1417599"/>
                </a:cubicBezTo>
                <a:cubicBezTo>
                  <a:pt x="271717" y="1412914"/>
                  <a:pt x="272889" y="1405886"/>
                  <a:pt x="270077" y="1403779"/>
                </a:cubicBezTo>
                <a:cubicBezTo>
                  <a:pt x="212221" y="1355525"/>
                  <a:pt x="211283" y="1354355"/>
                  <a:pt x="273356" y="1318749"/>
                </a:cubicBezTo>
                <a:cubicBezTo>
                  <a:pt x="295141" y="1306335"/>
                  <a:pt x="293267" y="1295325"/>
                  <a:pt x="281790" y="1279632"/>
                </a:cubicBezTo>
                <a:cubicBezTo>
                  <a:pt x="273590" y="1268622"/>
                  <a:pt x="263753" y="1258784"/>
                  <a:pt x="268438" y="1234657"/>
                </a:cubicBezTo>
                <a:cubicBezTo>
                  <a:pt x="302402" y="1265578"/>
                  <a:pt x="466603" y="1255505"/>
                  <a:pt x="495649" y="1252226"/>
                </a:cubicBezTo>
                <a:cubicBezTo>
                  <a:pt x="528208" y="1248713"/>
                  <a:pt x="560299" y="1233721"/>
                  <a:pt x="594497" y="1241919"/>
                </a:cubicBezTo>
                <a:cubicBezTo>
                  <a:pt x="621903" y="1248479"/>
                  <a:pt x="748860" y="1311957"/>
                  <a:pt x="766898" y="1239109"/>
                </a:cubicBezTo>
                <a:cubicBezTo>
                  <a:pt x="767835" y="1235595"/>
                  <a:pt x="819132" y="1243794"/>
                  <a:pt x="846773" y="1247776"/>
                </a:cubicBezTo>
                <a:cubicBezTo>
                  <a:pt x="871134" y="1251055"/>
                  <a:pt x="898540" y="1265578"/>
                  <a:pt x="914936" y="1236532"/>
                </a:cubicBezTo>
                <a:cubicBezTo>
                  <a:pt x="924540" y="1219433"/>
                  <a:pt x="884954" y="1186405"/>
                  <a:pt x="849584" y="1183594"/>
                </a:cubicBezTo>
                <a:cubicBezTo>
                  <a:pt x="818898" y="1181017"/>
                  <a:pt x="786807" y="1177269"/>
                  <a:pt x="757528" y="1184296"/>
                </a:cubicBezTo>
                <a:cubicBezTo>
                  <a:pt x="721456" y="1192730"/>
                  <a:pt x="702014" y="1179144"/>
                  <a:pt x="691941" y="1149864"/>
                </a:cubicBezTo>
                <a:cubicBezTo>
                  <a:pt x="680698" y="1117539"/>
                  <a:pt x="659147" y="1102547"/>
                  <a:pt x="629400" y="1087555"/>
                </a:cubicBezTo>
                <a:cubicBezTo>
                  <a:pt x="557253" y="1051250"/>
                  <a:pt x="487920" y="1009321"/>
                  <a:pt x="408747" y="988239"/>
                </a:cubicBezTo>
                <a:cubicBezTo>
                  <a:pt x="393052" y="984022"/>
                  <a:pt x="375719" y="978400"/>
                  <a:pt x="368458" y="950527"/>
                </a:cubicBezTo>
                <a:cubicBezTo>
                  <a:pt x="582786" y="992220"/>
                  <a:pt x="778141" y="1100908"/>
                  <a:pt x="999262" y="1094583"/>
                </a:cubicBezTo>
                <a:cubicBezTo>
                  <a:pt x="938829" y="1060149"/>
                  <a:pt x="868792" y="1058276"/>
                  <a:pt x="804376" y="1034149"/>
                </a:cubicBezTo>
                <a:cubicBezTo>
                  <a:pt x="850053" y="1016113"/>
                  <a:pt x="892918" y="1034852"/>
                  <a:pt x="936252" y="1045159"/>
                </a:cubicBezTo>
                <a:cubicBezTo>
                  <a:pt x="972559" y="1053591"/>
                  <a:pt x="1005353" y="1054997"/>
                  <a:pt x="1009335" y="1004636"/>
                </a:cubicBezTo>
                <a:cubicBezTo>
                  <a:pt x="1007929" y="1001356"/>
                  <a:pt x="1008163" y="997141"/>
                  <a:pt x="1008398" y="993158"/>
                </a:cubicBezTo>
                <a:cubicBezTo>
                  <a:pt x="996216" y="972311"/>
                  <a:pt x="977244" y="961536"/>
                  <a:pt x="954757" y="955445"/>
                </a:cubicBezTo>
                <a:cubicBezTo>
                  <a:pt x="941171" y="951697"/>
                  <a:pt x="923135" y="946075"/>
                  <a:pt x="923368" y="931085"/>
                </a:cubicBezTo>
                <a:cubicBezTo>
                  <a:pt x="924071" y="875570"/>
                  <a:pt x="880738" y="859407"/>
                  <a:pt x="837403" y="843245"/>
                </a:cubicBezTo>
                <a:cubicBezTo>
                  <a:pt x="861530" y="815605"/>
                  <a:pt x="880503" y="835983"/>
                  <a:pt x="898774" y="833876"/>
                </a:cubicBezTo>
                <a:cubicBezTo>
                  <a:pt x="910720" y="832470"/>
                  <a:pt x="921495" y="829894"/>
                  <a:pt x="921495" y="815605"/>
                </a:cubicBezTo>
                <a:cubicBezTo>
                  <a:pt x="921729" y="803658"/>
                  <a:pt x="916107" y="790072"/>
                  <a:pt x="904396" y="789839"/>
                </a:cubicBezTo>
                <a:cubicBezTo>
                  <a:pt x="831079" y="787730"/>
                  <a:pt x="790556" y="710900"/>
                  <a:pt x="714428" y="710666"/>
                </a:cubicBezTo>
                <a:cubicBezTo>
                  <a:pt x="668986" y="710666"/>
                  <a:pt x="738086" y="667332"/>
                  <a:pt x="699672" y="649295"/>
                </a:cubicBezTo>
                <a:cubicBezTo>
                  <a:pt x="691238" y="645313"/>
                  <a:pt x="721690" y="639224"/>
                  <a:pt x="735276" y="640160"/>
                </a:cubicBezTo>
                <a:cubicBezTo>
                  <a:pt x="748627" y="641097"/>
                  <a:pt x="760573" y="652574"/>
                  <a:pt x="776736" y="644376"/>
                </a:cubicBezTo>
                <a:cubicBezTo>
                  <a:pt x="785637" y="615097"/>
                  <a:pt x="762682" y="604322"/>
                  <a:pt x="743708" y="596123"/>
                </a:cubicBezTo>
                <a:cubicBezTo>
                  <a:pt x="699905" y="577150"/>
                  <a:pt x="657274" y="554195"/>
                  <a:pt x="609255" y="547401"/>
                </a:cubicBezTo>
                <a:cubicBezTo>
                  <a:pt x="592156" y="545059"/>
                  <a:pt x="633850" y="513671"/>
                  <a:pt x="642048" y="502662"/>
                </a:cubicBezTo>
                <a:cubicBezTo>
                  <a:pt x="448801" y="386949"/>
                  <a:pt x="216437" y="392804"/>
                  <a:pt x="0" y="299342"/>
                </a:cubicBezTo>
                <a:cubicBezTo>
                  <a:pt x="47785" y="281073"/>
                  <a:pt x="82921" y="294424"/>
                  <a:pt x="115480" y="297235"/>
                </a:cubicBezTo>
                <a:cubicBezTo>
                  <a:pt x="196760" y="304261"/>
                  <a:pt x="277105" y="318784"/>
                  <a:pt x="358151" y="327451"/>
                </a:cubicBezTo>
                <a:cubicBezTo>
                  <a:pt x="397971" y="331667"/>
                  <a:pt x="434981" y="347596"/>
                  <a:pt x="479486" y="322299"/>
                </a:cubicBezTo>
                <a:cubicBezTo>
                  <a:pt x="509235" y="305433"/>
                  <a:pt x="556786" y="323703"/>
                  <a:pt x="593327" y="338695"/>
                </a:cubicBezTo>
                <a:cubicBezTo>
                  <a:pt x="623543" y="351109"/>
                  <a:pt x="652355" y="354388"/>
                  <a:pt x="692410" y="338695"/>
                </a:cubicBezTo>
                <a:cubicBezTo>
                  <a:pt x="656103" y="329091"/>
                  <a:pt x="628228" y="320659"/>
                  <a:pt x="599651" y="314802"/>
                </a:cubicBezTo>
                <a:cubicBezTo>
                  <a:pt x="576930" y="310118"/>
                  <a:pt x="631040" y="291144"/>
                  <a:pt x="658679" y="293487"/>
                </a:cubicBezTo>
                <a:cubicBezTo>
                  <a:pt x="697329" y="296766"/>
                  <a:pt x="675545" y="284586"/>
                  <a:pt x="668986" y="267720"/>
                </a:cubicBezTo>
                <a:cubicBezTo>
                  <a:pt x="661959" y="249684"/>
                  <a:pt x="682806" y="244063"/>
                  <a:pt x="695923" y="247810"/>
                </a:cubicBezTo>
                <a:cubicBezTo>
                  <a:pt x="746284" y="262568"/>
                  <a:pt x="796411" y="236567"/>
                  <a:pt x="848413" y="257649"/>
                </a:cubicBezTo>
                <a:cubicBezTo>
                  <a:pt x="835295" y="205647"/>
                  <a:pt x="806952" y="182926"/>
                  <a:pt x="747690" y="175664"/>
                </a:cubicBezTo>
                <a:cubicBezTo>
                  <a:pt x="725437" y="172854"/>
                  <a:pt x="702248" y="177070"/>
                  <a:pt x="683040" y="162078"/>
                </a:cubicBezTo>
                <a:cubicBezTo>
                  <a:pt x="672030" y="153413"/>
                  <a:pt x="659616" y="143106"/>
                  <a:pt x="668283" y="127177"/>
                </a:cubicBezTo>
                <a:cubicBezTo>
                  <a:pt x="674373" y="115933"/>
                  <a:pt x="687491" y="115933"/>
                  <a:pt x="698266" y="119682"/>
                </a:cubicBezTo>
                <a:cubicBezTo>
                  <a:pt x="746519" y="136313"/>
                  <a:pt x="796880" y="142403"/>
                  <a:pt x="847241" y="148494"/>
                </a:cubicBezTo>
                <a:cubicBezTo>
                  <a:pt x="854972" y="149430"/>
                  <a:pt x="863637" y="152476"/>
                  <a:pt x="872305" y="137015"/>
                </a:cubicBezTo>
                <a:cubicBezTo>
                  <a:pt x="778141" y="111951"/>
                  <a:pt x="688662" y="76347"/>
                  <a:pt x="591921" y="62527"/>
                </a:cubicBezTo>
                <a:cubicBezTo>
                  <a:pt x="593327" y="55969"/>
                  <a:pt x="594732" y="49410"/>
                  <a:pt x="596138" y="42852"/>
                </a:cubicBezTo>
                <a:cubicBezTo>
                  <a:pt x="671796" y="52220"/>
                  <a:pt x="747456" y="61590"/>
                  <a:pt x="843025" y="73303"/>
                </a:cubicBezTo>
                <a:cubicBezTo>
                  <a:pt x="784231" y="36058"/>
                  <a:pt x="728717" y="48473"/>
                  <a:pt x="685149" y="15446"/>
                </a:cubicBezTo>
                <a:cubicBezTo>
                  <a:pt x="693347" y="2914"/>
                  <a:pt x="703244" y="-249"/>
                  <a:pt x="713492" y="15"/>
                </a:cubicBezTo>
                <a:close/>
              </a:path>
            </a:pathLst>
          </a:custGeom>
        </p:spPr>
      </p:pic>
    </p:spTree>
    <p:extLst>
      <p:ext uri="{BB962C8B-B14F-4D97-AF65-F5344CB8AC3E}">
        <p14:creationId xmlns:p14="http://schemas.microsoft.com/office/powerpoint/2010/main" val="993106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group of men working in a control room&#10;&#10;Description automatically generated">
            <a:extLst>
              <a:ext uri="{FF2B5EF4-FFF2-40B4-BE49-F238E27FC236}">
                <a16:creationId xmlns:a16="http://schemas.microsoft.com/office/drawing/2014/main" id="{0936E236-9CC3-2C61-C744-1D8D920862FA}"/>
              </a:ext>
            </a:extLst>
          </p:cNvPr>
          <p:cNvPicPr>
            <a:picLocks noChangeAspect="1"/>
          </p:cNvPicPr>
          <p:nvPr/>
        </p:nvPicPr>
        <p:blipFill rotWithShape="1">
          <a:blip r:embed="rId2">
            <a:extLst>
              <a:ext uri="{28A0092B-C50C-407E-A947-70E740481C1C}">
                <a14:useLocalDpi xmlns:a14="http://schemas.microsoft.com/office/drawing/2010/main" val="0"/>
              </a:ext>
            </a:extLst>
          </a:blip>
          <a:srcRect t="9609" r="9091" b="39254"/>
          <a:stretch/>
        </p:blipFill>
        <p:spPr>
          <a:xfrm>
            <a:off x="20" y="10"/>
            <a:ext cx="12191980" cy="6857990"/>
          </a:xfrm>
          <a:prstGeom prst="rect">
            <a:avLst/>
          </a:prstGeom>
        </p:spPr>
      </p:pic>
      <p:sp>
        <p:nvSpPr>
          <p:cNvPr id="25" name="Rectangle 24">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881074-349E-CE5D-B130-40EE1DD7EA30}"/>
              </a:ext>
            </a:extLst>
          </p:cNvPr>
          <p:cNvSpPr>
            <a:spLocks noGrp="1"/>
          </p:cNvSpPr>
          <p:nvPr>
            <p:ph type="title"/>
          </p:nvPr>
        </p:nvSpPr>
        <p:spPr>
          <a:xfrm>
            <a:off x="838200" y="365125"/>
            <a:ext cx="10515600" cy="1325563"/>
          </a:xfrm>
        </p:spPr>
        <p:txBody>
          <a:bodyPr>
            <a:normAutofit/>
          </a:bodyPr>
          <a:lstStyle/>
          <a:p>
            <a:r>
              <a:rPr lang="en-IN" dirty="0">
                <a:latin typeface="+mn-lt"/>
              </a:rPr>
              <a:t>Validation</a:t>
            </a:r>
          </a:p>
        </p:txBody>
      </p:sp>
      <p:sp>
        <p:nvSpPr>
          <p:cNvPr id="3" name="Content Placeholder 2">
            <a:extLst>
              <a:ext uri="{FF2B5EF4-FFF2-40B4-BE49-F238E27FC236}">
                <a16:creationId xmlns:a16="http://schemas.microsoft.com/office/drawing/2014/main" id="{C135C31B-4B0F-DD7C-CBFF-19B2CCBF5076}"/>
              </a:ext>
            </a:extLst>
          </p:cNvPr>
          <p:cNvSpPr>
            <a:spLocks noGrp="1"/>
          </p:cNvSpPr>
          <p:nvPr>
            <p:ph idx="1"/>
          </p:nvPr>
        </p:nvSpPr>
        <p:spPr>
          <a:xfrm>
            <a:off x="838200" y="1825625"/>
            <a:ext cx="10515600" cy="4351338"/>
          </a:xfrm>
        </p:spPr>
        <p:txBody>
          <a:bodyPr>
            <a:normAutofit/>
          </a:bodyPr>
          <a:lstStyle/>
          <a:p>
            <a:r>
              <a:rPr lang="en-US" b="0" i="0" dirty="0">
                <a:effectLst/>
              </a:rPr>
              <a:t>To validate our solution effectively, we require a comprehensive understanding of several key aspects:</a:t>
            </a:r>
          </a:p>
          <a:p>
            <a:pPr>
              <a:buFont typeface="Arial" panose="020B0604020202020204" pitchFamily="34" charset="0"/>
              <a:buChar char="•"/>
            </a:pPr>
            <a:r>
              <a:rPr lang="en-US" b="0" i="0" dirty="0">
                <a:effectLst/>
              </a:rPr>
              <a:t>Technological Infrastructure: Insights that bolster technical requirements for successful implementation.</a:t>
            </a:r>
          </a:p>
          <a:p>
            <a:pPr>
              <a:buFont typeface="Arial" panose="020B0604020202020204" pitchFamily="34" charset="0"/>
              <a:buChar char="•"/>
            </a:pPr>
            <a:r>
              <a:rPr lang="en-US" b="0" i="0" dirty="0">
                <a:effectLst/>
              </a:rPr>
              <a:t>Training and Policy Requirements: Understanding necessary training and policy adaptations crucial for effective deployment.</a:t>
            </a:r>
          </a:p>
          <a:p>
            <a:pPr>
              <a:buFont typeface="Arial" panose="020B0604020202020204" pitchFamily="34" charset="0"/>
              <a:buChar char="•"/>
            </a:pPr>
            <a:r>
              <a:rPr lang="en-US" b="0" i="0" dirty="0">
                <a:effectLst/>
              </a:rPr>
              <a:t>Effectiveness Metrics: Metrics outlined to gauge the system's success in preventing breaches.</a:t>
            </a:r>
          </a:p>
          <a:p>
            <a:endParaRPr lang="en-IN" dirty="0"/>
          </a:p>
        </p:txBody>
      </p:sp>
    </p:spTree>
    <p:extLst>
      <p:ext uri="{BB962C8B-B14F-4D97-AF65-F5344CB8AC3E}">
        <p14:creationId xmlns:p14="http://schemas.microsoft.com/office/powerpoint/2010/main" val="612688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D3E17859-C5F0-476F-A082-A4CB8841D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75"/>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30D6956C-2B55-6E4F-0168-CE7F0F707911}"/>
              </a:ext>
            </a:extLst>
          </p:cNvPr>
          <p:cNvSpPr>
            <a:spLocks noGrp="1"/>
          </p:cNvSpPr>
          <p:nvPr>
            <p:ph type="title"/>
          </p:nvPr>
        </p:nvSpPr>
        <p:spPr>
          <a:xfrm>
            <a:off x="838200" y="365125"/>
            <a:ext cx="10515599" cy="1325563"/>
          </a:xfrm>
        </p:spPr>
        <p:txBody>
          <a:bodyPr>
            <a:normAutofit/>
          </a:bodyPr>
          <a:lstStyle/>
          <a:p>
            <a:r>
              <a:rPr lang="en-US" b="0" i="0">
                <a:effectLst/>
                <a:latin typeface="Söhne"/>
              </a:rPr>
              <a:t>Plan for Validating or Testing the Solution</a:t>
            </a:r>
            <a:endParaRPr lang="en-IN" dirty="0"/>
          </a:p>
        </p:txBody>
      </p:sp>
      <p:graphicFrame>
        <p:nvGraphicFramePr>
          <p:cNvPr id="42" name="Content Placeholder 2">
            <a:extLst>
              <a:ext uri="{FF2B5EF4-FFF2-40B4-BE49-F238E27FC236}">
                <a16:creationId xmlns:a16="http://schemas.microsoft.com/office/drawing/2014/main" id="{D66DEDE0-40BB-BF2C-ABBF-3D8E1B6F2872}"/>
              </a:ext>
            </a:extLst>
          </p:cNvPr>
          <p:cNvGraphicFramePr>
            <a:graphicFrameLocks noGrp="1"/>
          </p:cNvGraphicFramePr>
          <p:nvPr>
            <p:ph idx="1"/>
            <p:extLst>
              <p:ext uri="{D42A27DB-BD31-4B8C-83A1-F6EECF244321}">
                <p14:modId xmlns:p14="http://schemas.microsoft.com/office/powerpoint/2010/main" val="142690364"/>
              </p:ext>
            </p:extLst>
          </p:nvPr>
        </p:nvGraphicFramePr>
        <p:xfrm>
          <a:off x="565421" y="1771079"/>
          <a:ext cx="6010719" cy="45180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computer and monitor on a desk&#10;&#10;Description automatically generated">
            <a:extLst>
              <a:ext uri="{FF2B5EF4-FFF2-40B4-BE49-F238E27FC236}">
                <a16:creationId xmlns:a16="http://schemas.microsoft.com/office/drawing/2014/main" id="{BEA021EC-1667-1658-E589-A1B3F186DD5F}"/>
              </a:ext>
            </a:extLst>
          </p:cNvPr>
          <p:cNvPicPr>
            <a:picLocks noChangeAspect="1"/>
          </p:cNvPicPr>
          <p:nvPr/>
        </p:nvPicPr>
        <p:blipFill rotWithShape="1">
          <a:blip r:embed="rId7">
            <a:extLst>
              <a:ext uri="{28A0092B-C50C-407E-A947-70E740481C1C}">
                <a14:useLocalDpi xmlns:a14="http://schemas.microsoft.com/office/drawing/2010/main" val="0"/>
              </a:ext>
            </a:extLst>
          </a:blip>
          <a:srcRect r="-2" b="-2"/>
          <a:stretch/>
        </p:blipFill>
        <p:spPr>
          <a:xfrm>
            <a:off x="6848919" y="1771079"/>
            <a:ext cx="4267772" cy="4267772"/>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40"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980527" y="1929807"/>
            <a:ext cx="4556632" cy="455663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00988" y="1969050"/>
            <a:ext cx="666675" cy="6485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0401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56DBB3B6-FB50-D2A0-EA5B-B05D67564417}"/>
              </a:ext>
            </a:extLst>
          </p:cNvPr>
          <p:cNvSpPr>
            <a:spLocks noGrp="1"/>
          </p:cNvSpPr>
          <p:nvPr>
            <p:ph type="title"/>
          </p:nvPr>
        </p:nvSpPr>
        <p:spPr>
          <a:xfrm>
            <a:off x="874815" y="798703"/>
            <a:ext cx="5221185" cy="3072015"/>
          </a:xfrm>
        </p:spPr>
        <p:txBody>
          <a:bodyPr vert="horz" lIns="91440" tIns="45720" rIns="91440" bIns="45720" rtlCol="0" anchor="b">
            <a:normAutofit/>
          </a:bodyPr>
          <a:lstStyle/>
          <a:p>
            <a:pPr algn="ctr"/>
            <a:r>
              <a:rPr lang="en-US" sz="6000" kern="1200">
                <a:solidFill>
                  <a:schemeClr val="tx1"/>
                </a:solidFill>
                <a:latin typeface="+mj-lt"/>
                <a:ea typeface="+mj-ea"/>
                <a:cs typeface="+mj-cs"/>
              </a:rPr>
              <a:t>Thank You</a:t>
            </a:r>
          </a:p>
        </p:txBody>
      </p:sp>
      <p:sp>
        <p:nvSpPr>
          <p:cNvPr id="19" name="Freeform: Shape 18">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Smiling Face with No Fill">
            <a:extLst>
              <a:ext uri="{FF2B5EF4-FFF2-40B4-BE49-F238E27FC236}">
                <a16:creationId xmlns:a16="http://schemas.microsoft.com/office/drawing/2014/main" id="{8E3BCE7F-5811-0827-1CFF-A22812CD53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93046" y="1209578"/>
            <a:ext cx="4055897" cy="4055897"/>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23" name="Freeform: Shape 22">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Shape 28">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6981885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TotalTime>
  <Words>296</Words>
  <Application>Microsoft Office PowerPoint</Application>
  <PresentationFormat>Widescreen</PresentationFormat>
  <Paragraphs>18</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Calibri Light</vt:lpstr>
      <vt:lpstr>Söhne</vt:lpstr>
      <vt:lpstr>Office Theme</vt:lpstr>
      <vt:lpstr>Enhancing Security in Telehealth Informatics</vt:lpstr>
      <vt:lpstr>Problem</vt:lpstr>
      <vt:lpstr>Solution</vt:lpstr>
      <vt:lpstr>Validation</vt:lpstr>
      <vt:lpstr>Plan for Validating or Testing the Solution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Enhancing Security in Telehealth Informatics</dc:title>
  <dc:creator>Amulya Rangineni</dc:creator>
  <cp:lastModifiedBy>Amulya Rangineni</cp:lastModifiedBy>
  <cp:revision>3</cp:revision>
  <dcterms:created xsi:type="dcterms:W3CDTF">2023-11-27T23:52:56Z</dcterms:created>
  <dcterms:modified xsi:type="dcterms:W3CDTF">2023-11-28T02:50:40Z</dcterms:modified>
</cp:coreProperties>
</file>